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revisionInfo.xml" ContentType="application/vnd.ms-powerpoint.revisioninfo+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22.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commentAuthors.xml" ContentType="application/vnd.openxmlformats-officedocument.presentationml.commentAuthors+xml"/>
  <Override PartName="/ppt/slideLayouts/slideLayout10.xml" ContentType="application/vnd.openxmlformats-officedocument.presentationml.slideLayout+xml"/>
  <Override PartName="/ppt/changesInfos/changesInfo1.xml" ContentType="application/vnd.ms-powerpoint.changesinfo+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Masters/slideMaster2.xml" ContentType="application/vnd.openxmlformats-officedocument.presentationml.slideMaster+xml"/>
  <Override PartName="/ppt/slides/slide5.xml" ContentType="application/vnd.openxmlformats-officedocument.presentationml.slide+xml"/>
  <Override PartName="/ppt/slideLayouts/slideLayout7.xml" ContentType="application/vnd.openxmlformats-officedocument.presentationml.slideLayout+xml"/>
  <Default Extension="png" ContentType="image/pn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2" r:id="rId2"/>
  </p:sldMasterIdLst>
  <p:sldIdLst>
    <p:sldId id="256" r:id="rId3"/>
    <p:sldId id="257" r:id="rId4"/>
    <p:sldId id="259" r:id="rId5"/>
    <p:sldId id="260" r:id="rId6"/>
    <p:sldId id="262" r:id="rId7"/>
    <p:sldId id="263" r:id="rId8"/>
    <p:sldId id="265" r:id="rId9"/>
    <p:sldId id="266" r:id="rId10"/>
    <p:sldId id="267" r:id="rId11"/>
    <p:sldId id="268" r:id="rId12"/>
    <p:sldId id="269" r:id="rId1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aurabh salvi" initials="ss" lastIdx="1" clrIdx="0">
    <p:extLst>
      <p:ext uri="{19B8F6BF-5375-455C-9EA6-DF929625EA0E}">
        <p15:presenceInfo xmlns="" xmlns:p15="http://schemas.microsoft.com/office/powerpoint/2012/main" userId="3297aa0c11bd9ea4"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 xmlns:p14="http://schemas.microsoft.com/office/powerpoint/2010/main" val="0"/>
    </p:ext>
    <p:ext uri="{D31A062A-798A-4329-ABDD-BBA856620510}">
      <p14:defaultImageDpi xmlns="" xmlns:p14="http://schemas.microsoft.com/office/powerpoint/2010/main" val="32767"/>
    </p:ext>
    <p:ext uri="{FD5EFAAD-0ECE-453E-9831-46B23BE46B34}">
      <p15:chartTrackingRefBased xmlns=""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301F263-044A-4C08-82D1-6BDE0F6DDC22}" v="9" dt="2019-06-29T11:18:10.765"/>
    <p1510:client id="{45370639-D31C-48E3-95BA-7D6028A20B83}" v="8" dt="2019-06-29T11:23:59.285"/>
    <p1510:client id="{564099D8-0E27-451D-929E-C7DFBDF2FDE0}" v="6" dt="2019-06-29T10:59:50.032"/>
    <p1510:client id="{699883E5-A0F9-4B7D-8B83-A4461C8CD30E}" v="9" dt="2019-06-29T11:01:37.583"/>
    <p1510:client id="{9D700804-E27A-4F96-945C-28BAEA9919E0}" v="6" dt="2019-06-29T11:03:27.319"/>
    <p1510:client id="{C7E85971-1656-438E-B9C7-FE3079175F02}" v="4" dt="2019-06-29T09:30:01.696"/>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74" d="100"/>
          <a:sy n="74" d="100"/>
        </p:scale>
        <p:origin x="-336" y="-90"/>
      </p:cViewPr>
      <p:guideLst>
        <p:guide orient="horz" pos="2160"/>
        <p:guide pos="384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tableStyles" Target="tableStyle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viewProps" Target="viewProps.xml"/><Relationship Id="rId20" Type="http://schemas.microsoft.com/office/2015/10/relationships/revisionInfo" Target="revisionInfo.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presProps" Target="presProps.xml"/><Relationship Id="rId10" Type="http://schemas.openxmlformats.org/officeDocument/2006/relationships/slide" Target="slides/slide8.xml"/><Relationship Id="rId19" Type="http://schemas.microsoft.com/office/2016/11/relationships/changesInfo" Target="changesInfos/changesInfo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commentAuthors" Target="commentAuthor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vaibhav salvi" userId="c48e818d245f0326" providerId="Windows Live" clId="Web-{45370639-D31C-48E3-95BA-7D6028A20B83}"/>
    <pc:docChg chg="modSld">
      <pc:chgData name="vaibhav salvi" userId="c48e818d245f0326" providerId="Windows Live" clId="Web-{45370639-D31C-48E3-95BA-7D6028A20B83}" dt="2019-06-29T11:23:59.285" v="15" actId="14100"/>
      <pc:docMkLst>
        <pc:docMk/>
      </pc:docMkLst>
      <pc:sldChg chg="delSp modSp">
        <pc:chgData name="vaibhav salvi" userId="c48e818d245f0326" providerId="Windows Live" clId="Web-{45370639-D31C-48E3-95BA-7D6028A20B83}" dt="2019-06-29T11:23:59.285" v="15" actId="14100"/>
        <pc:sldMkLst>
          <pc:docMk/>
          <pc:sldMk cId="4120979074" sldId="269"/>
        </pc:sldMkLst>
        <pc:spChg chg="del">
          <ac:chgData name="vaibhav salvi" userId="c48e818d245f0326" providerId="Windows Live" clId="Web-{45370639-D31C-48E3-95BA-7D6028A20B83}" dt="2019-06-29T11:22:42.598" v="0"/>
          <ac:spMkLst>
            <pc:docMk/>
            <pc:sldMk cId="4120979074" sldId="269"/>
            <ac:spMk id="2" creationId="{062A1556-60DD-4443-A4C3-A761AE99395C}"/>
          </ac:spMkLst>
        </pc:spChg>
        <pc:spChg chg="mod">
          <ac:chgData name="vaibhav salvi" userId="c48e818d245f0326" providerId="Windows Live" clId="Web-{45370639-D31C-48E3-95BA-7D6028A20B83}" dt="2019-06-29T11:23:59.285" v="15" actId="14100"/>
          <ac:spMkLst>
            <pc:docMk/>
            <pc:sldMk cId="4120979074" sldId="269"/>
            <ac:spMk id="3" creationId="{5C2F6632-986F-46E0-A345-609ECD40F890}"/>
          </ac:spMkLst>
        </pc:spChg>
      </pc:sldChg>
    </pc:docChg>
  </pc:docChgLst>
  <pc:docChgLst>
    <pc:chgData name="vaibhav salvi" userId="c48e818d245f0326" providerId="Windows Live" clId="Web-{B24D7276-D5E2-4F0E-A306-838F272DAA4A}"/>
    <pc:docChg chg="addSld delSld modSld">
      <pc:chgData name="vaibhav salvi" userId="c48e818d245f0326" providerId="Windows Live" clId="Web-{B24D7276-D5E2-4F0E-A306-838F272DAA4A}" dt="2019-06-29T10:46:27.308" v="53" actId="14100"/>
      <pc:docMkLst>
        <pc:docMk/>
      </pc:docMkLst>
      <pc:sldChg chg="del">
        <pc:chgData name="vaibhav salvi" userId="c48e818d245f0326" providerId="Windows Live" clId="Web-{B24D7276-D5E2-4F0E-A306-838F272DAA4A}" dt="2019-06-29T10:43:26.776" v="3"/>
        <pc:sldMkLst>
          <pc:docMk/>
          <pc:sldMk cId="4242574590" sldId="258"/>
        </pc:sldMkLst>
      </pc:sldChg>
      <pc:sldChg chg="del">
        <pc:chgData name="vaibhav salvi" userId="c48e818d245f0326" providerId="Windows Live" clId="Web-{B24D7276-D5E2-4F0E-A306-838F272DAA4A}" dt="2019-06-29T10:43:50.229" v="4"/>
        <pc:sldMkLst>
          <pc:docMk/>
          <pc:sldMk cId="1224090765" sldId="264"/>
        </pc:sldMkLst>
      </pc:sldChg>
      <pc:sldChg chg="del">
        <pc:chgData name="vaibhav salvi" userId="c48e818d245f0326" providerId="Windows Live" clId="Web-{B24D7276-D5E2-4F0E-A306-838F272DAA4A}" dt="2019-06-29T10:28:13.335" v="0"/>
        <pc:sldMkLst>
          <pc:docMk/>
          <pc:sldMk cId="2608950575" sldId="268"/>
        </pc:sldMkLst>
      </pc:sldChg>
      <pc:sldChg chg="new del">
        <pc:chgData name="vaibhav salvi" userId="c48e818d245f0326" providerId="Windows Live" clId="Web-{B24D7276-D5E2-4F0E-A306-838F272DAA4A}" dt="2019-06-29T10:33:12.555" v="2"/>
        <pc:sldMkLst>
          <pc:docMk/>
          <pc:sldMk cId="3530355312" sldId="268"/>
        </pc:sldMkLst>
      </pc:sldChg>
      <pc:sldChg chg="addSp delSp modSp new">
        <pc:chgData name="vaibhav salvi" userId="c48e818d245f0326" providerId="Windows Live" clId="Web-{B24D7276-D5E2-4F0E-A306-838F272DAA4A}" dt="2019-06-29T10:46:27.308" v="53" actId="14100"/>
        <pc:sldMkLst>
          <pc:docMk/>
          <pc:sldMk cId="4131276125" sldId="268"/>
        </pc:sldMkLst>
        <pc:spChg chg="del mod">
          <ac:chgData name="vaibhav salvi" userId="c48e818d245f0326" providerId="Windows Live" clId="Web-{B24D7276-D5E2-4F0E-A306-838F272DAA4A}" dt="2019-06-29T10:45:23.902" v="13"/>
          <ac:spMkLst>
            <pc:docMk/>
            <pc:sldMk cId="4131276125" sldId="268"/>
            <ac:spMk id="2" creationId="{ABF09F1F-6834-4706-B8F6-9F87DB73595E}"/>
          </ac:spMkLst>
        </pc:spChg>
        <pc:spChg chg="mod">
          <ac:chgData name="vaibhav salvi" userId="c48e818d245f0326" providerId="Windows Live" clId="Web-{B24D7276-D5E2-4F0E-A306-838F272DAA4A}" dt="2019-06-29T10:46:01.605" v="47" actId="20577"/>
          <ac:spMkLst>
            <pc:docMk/>
            <pc:sldMk cId="4131276125" sldId="268"/>
            <ac:spMk id="3" creationId="{744DC20A-2D29-4987-AFA7-1BC7C25AE45E}"/>
          </ac:spMkLst>
        </pc:spChg>
        <pc:picChg chg="add mod">
          <ac:chgData name="vaibhav salvi" userId="c48e818d245f0326" providerId="Windows Live" clId="Web-{B24D7276-D5E2-4F0E-A306-838F272DAA4A}" dt="2019-06-29T10:46:27.308" v="53" actId="14100"/>
          <ac:picMkLst>
            <pc:docMk/>
            <pc:sldMk cId="4131276125" sldId="268"/>
            <ac:picMk id="4" creationId="{963413DB-7D6B-412A-B32A-90BBF1031783}"/>
          </ac:picMkLst>
        </pc:picChg>
      </pc:sldChg>
    </pc:docChg>
  </pc:docChgLst>
  <pc:docChgLst>
    <pc:chgData name="vaibhav salvi" userId="c48e818d245f0326" providerId="Windows Live" clId="Web-{9D700804-E27A-4F96-945C-28BAEA9919E0}"/>
    <pc:docChg chg="modSld">
      <pc:chgData name="vaibhav salvi" userId="c48e818d245f0326" providerId="Windows Live" clId="Web-{9D700804-E27A-4F96-945C-28BAEA9919E0}" dt="2019-06-29T11:03:27.335" v="12" actId="20577"/>
      <pc:docMkLst>
        <pc:docMk/>
      </pc:docMkLst>
      <pc:sldChg chg="modSp">
        <pc:chgData name="vaibhav salvi" userId="c48e818d245f0326" providerId="Windows Live" clId="Web-{9D700804-E27A-4F96-945C-28BAEA9919E0}" dt="2019-06-29T11:03:27.319" v="11" actId="20577"/>
        <pc:sldMkLst>
          <pc:docMk/>
          <pc:sldMk cId="4120979074" sldId="269"/>
        </pc:sldMkLst>
        <pc:spChg chg="mod">
          <ac:chgData name="vaibhav salvi" userId="c48e818d245f0326" providerId="Windows Live" clId="Web-{9D700804-E27A-4F96-945C-28BAEA9919E0}" dt="2019-06-29T11:03:27.319" v="11" actId="20577"/>
          <ac:spMkLst>
            <pc:docMk/>
            <pc:sldMk cId="4120979074" sldId="269"/>
            <ac:spMk id="3" creationId="{5C2F6632-986F-46E0-A345-609ECD40F890}"/>
          </ac:spMkLst>
        </pc:spChg>
      </pc:sldChg>
    </pc:docChg>
  </pc:docChgLst>
  <pc:docChgLst>
    <pc:chgData name="vaibhav salvi" userId="c48e818d245f0326" providerId="Windows Live" clId="Web-{78FF8431-5F0F-424B-A7DA-27BA71224741}"/>
    <pc:docChg chg="addSld modSld">
      <pc:chgData name="vaibhav salvi" userId="c48e818d245f0326" providerId="Windows Live" clId="Web-{78FF8431-5F0F-424B-A7DA-27BA71224741}" dt="2019-06-29T09:52:30.392" v="81"/>
      <pc:docMkLst>
        <pc:docMk/>
      </pc:docMkLst>
      <pc:sldChg chg="addSp delSp modSp new">
        <pc:chgData name="vaibhav salvi" userId="c48e818d245f0326" providerId="Windows Live" clId="Web-{78FF8431-5F0F-424B-A7DA-27BA71224741}" dt="2019-06-29T09:43:50.756" v="29" actId="20577"/>
        <pc:sldMkLst>
          <pc:docMk/>
          <pc:sldMk cId="1224090765" sldId="264"/>
        </pc:sldMkLst>
        <pc:spChg chg="mod">
          <ac:chgData name="vaibhav salvi" userId="c48e818d245f0326" providerId="Windows Live" clId="Web-{78FF8431-5F0F-424B-A7DA-27BA71224741}" dt="2019-06-29T09:43:50.756" v="29" actId="20577"/>
          <ac:spMkLst>
            <pc:docMk/>
            <pc:sldMk cId="1224090765" sldId="264"/>
            <ac:spMk id="2" creationId="{8ADC6013-D8A0-4870-954A-6F83FD3ADF44}"/>
          </ac:spMkLst>
        </pc:spChg>
        <pc:spChg chg="del mod">
          <ac:chgData name="vaibhav salvi" userId="c48e818d245f0326" providerId="Windows Live" clId="Web-{78FF8431-5F0F-424B-A7DA-27BA71224741}" dt="2019-06-29T09:38:47.299" v="9"/>
          <ac:spMkLst>
            <pc:docMk/>
            <pc:sldMk cId="1224090765" sldId="264"/>
            <ac:spMk id="3" creationId="{9CF7470F-D1DA-4E9A-AB6A-A0765068D906}"/>
          </ac:spMkLst>
        </pc:spChg>
        <pc:picChg chg="add mod ord">
          <ac:chgData name="vaibhav salvi" userId="c48e818d245f0326" providerId="Windows Live" clId="Web-{78FF8431-5F0F-424B-A7DA-27BA71224741}" dt="2019-06-29T09:41:33.548" v="13" actId="14100"/>
          <ac:picMkLst>
            <pc:docMk/>
            <pc:sldMk cId="1224090765" sldId="264"/>
            <ac:picMk id="4" creationId="{E7C88AA6-DE43-4E48-98C2-96F5A5ADDDDA}"/>
          </ac:picMkLst>
        </pc:picChg>
      </pc:sldChg>
      <pc:sldChg chg="addSp delSp modSp new">
        <pc:chgData name="vaibhav salvi" userId="c48e818d245f0326" providerId="Windows Live" clId="Web-{78FF8431-5F0F-424B-A7DA-27BA71224741}" dt="2019-06-29T09:45:29.458" v="38" actId="14100"/>
        <pc:sldMkLst>
          <pc:docMk/>
          <pc:sldMk cId="3031680372" sldId="265"/>
        </pc:sldMkLst>
        <pc:spChg chg="mod">
          <ac:chgData name="vaibhav salvi" userId="c48e818d245f0326" providerId="Windows Live" clId="Web-{78FF8431-5F0F-424B-A7DA-27BA71224741}" dt="2019-06-29T09:43:29.537" v="24" actId="20577"/>
          <ac:spMkLst>
            <pc:docMk/>
            <pc:sldMk cId="3031680372" sldId="265"/>
            <ac:spMk id="2" creationId="{DC7C93C2-58F8-4DA9-A2B8-67FD3D1A4F47}"/>
          </ac:spMkLst>
        </pc:spChg>
        <pc:spChg chg="del mod">
          <ac:chgData name="vaibhav salvi" userId="c48e818d245f0326" providerId="Windows Live" clId="Web-{78FF8431-5F0F-424B-A7DA-27BA71224741}" dt="2019-06-29T09:44:32.224" v="34"/>
          <ac:spMkLst>
            <pc:docMk/>
            <pc:sldMk cId="3031680372" sldId="265"/>
            <ac:spMk id="3" creationId="{EB1EAD9C-CAC9-4973-9E3A-9A9E99D931A4}"/>
          </ac:spMkLst>
        </pc:spChg>
        <pc:picChg chg="add mod ord">
          <ac:chgData name="vaibhav salvi" userId="c48e818d245f0326" providerId="Windows Live" clId="Web-{78FF8431-5F0F-424B-A7DA-27BA71224741}" dt="2019-06-29T09:45:29.458" v="38" actId="14100"/>
          <ac:picMkLst>
            <pc:docMk/>
            <pc:sldMk cId="3031680372" sldId="265"/>
            <ac:picMk id="4" creationId="{FC652477-1634-4F91-B52B-B5A14003B041}"/>
          </ac:picMkLst>
        </pc:picChg>
      </pc:sldChg>
      <pc:sldChg chg="addSp delSp modSp new">
        <pc:chgData name="vaibhav salvi" userId="c48e818d245f0326" providerId="Windows Live" clId="Web-{78FF8431-5F0F-424B-A7DA-27BA71224741}" dt="2019-06-29T09:46:16.848" v="54" actId="14100"/>
        <pc:sldMkLst>
          <pc:docMk/>
          <pc:sldMk cId="2711943935" sldId="266"/>
        </pc:sldMkLst>
        <pc:spChg chg="mod">
          <ac:chgData name="vaibhav salvi" userId="c48e818d245f0326" providerId="Windows Live" clId="Web-{78FF8431-5F0F-424B-A7DA-27BA71224741}" dt="2019-06-29T09:45:33.489" v="44" actId="20577"/>
          <ac:spMkLst>
            <pc:docMk/>
            <pc:sldMk cId="2711943935" sldId="266"/>
            <ac:spMk id="2" creationId="{5F545D6A-F442-4070-BD2B-A80D8BD2554A}"/>
          </ac:spMkLst>
        </pc:spChg>
        <pc:spChg chg="del mod">
          <ac:chgData name="vaibhav salvi" userId="c48e818d245f0326" providerId="Windows Live" clId="Web-{78FF8431-5F0F-424B-A7DA-27BA71224741}" dt="2019-06-29T09:45:52.333" v="50"/>
          <ac:spMkLst>
            <pc:docMk/>
            <pc:sldMk cId="2711943935" sldId="266"/>
            <ac:spMk id="3" creationId="{FDF6CA3F-88B9-46BD-9184-38295770A674}"/>
          </ac:spMkLst>
        </pc:spChg>
        <pc:picChg chg="add mod ord">
          <ac:chgData name="vaibhav salvi" userId="c48e818d245f0326" providerId="Windows Live" clId="Web-{78FF8431-5F0F-424B-A7DA-27BA71224741}" dt="2019-06-29T09:46:16.848" v="54" actId="14100"/>
          <ac:picMkLst>
            <pc:docMk/>
            <pc:sldMk cId="2711943935" sldId="266"/>
            <ac:picMk id="4" creationId="{81E434A2-1463-4323-943E-DBC0450A4443}"/>
          </ac:picMkLst>
        </pc:picChg>
      </pc:sldChg>
      <pc:sldChg chg="addSp delSp modSp new">
        <pc:chgData name="vaibhav salvi" userId="c48e818d245f0326" providerId="Windows Live" clId="Web-{78FF8431-5F0F-424B-A7DA-27BA71224741}" dt="2019-06-29T09:52:29.767" v="79" actId="20577"/>
        <pc:sldMkLst>
          <pc:docMk/>
          <pc:sldMk cId="2865840418" sldId="267"/>
        </pc:sldMkLst>
        <pc:spChg chg="mod">
          <ac:chgData name="vaibhav salvi" userId="c48e818d245f0326" providerId="Windows Live" clId="Web-{78FF8431-5F0F-424B-A7DA-27BA71224741}" dt="2019-06-29T09:52:29.767" v="79" actId="20577"/>
          <ac:spMkLst>
            <pc:docMk/>
            <pc:sldMk cId="2865840418" sldId="267"/>
            <ac:spMk id="2" creationId="{B849525B-B304-4DB9-A4FE-8FA1B00492DE}"/>
          </ac:spMkLst>
        </pc:spChg>
        <pc:spChg chg="del mod">
          <ac:chgData name="vaibhav salvi" userId="c48e818d245f0326" providerId="Windows Live" clId="Web-{78FF8431-5F0F-424B-A7DA-27BA71224741}" dt="2019-06-29T09:49:25.488" v="72"/>
          <ac:spMkLst>
            <pc:docMk/>
            <pc:sldMk cId="2865840418" sldId="267"/>
            <ac:spMk id="3" creationId="{7B6A75B7-E960-40BB-A82A-6A3614FB5724}"/>
          </ac:spMkLst>
        </pc:spChg>
        <pc:picChg chg="add mod ord">
          <ac:chgData name="vaibhav salvi" userId="c48e818d245f0326" providerId="Windows Live" clId="Web-{78FF8431-5F0F-424B-A7DA-27BA71224741}" dt="2019-06-29T09:52:29.705" v="76" actId="14100"/>
          <ac:picMkLst>
            <pc:docMk/>
            <pc:sldMk cId="2865840418" sldId="267"/>
            <ac:picMk id="4" creationId="{9EAC1F01-EC0D-4FBF-848B-E64C42A2F6D4}"/>
          </ac:picMkLst>
        </pc:picChg>
      </pc:sldChg>
      <pc:sldChg chg="new">
        <pc:chgData name="vaibhav salvi" userId="c48e818d245f0326" providerId="Windows Live" clId="Web-{78FF8431-5F0F-424B-A7DA-27BA71224741}" dt="2019-06-29T09:52:30.392" v="81"/>
        <pc:sldMkLst>
          <pc:docMk/>
          <pc:sldMk cId="2608950575" sldId="268"/>
        </pc:sldMkLst>
      </pc:sldChg>
    </pc:docChg>
  </pc:docChgLst>
  <pc:docChgLst>
    <pc:chgData name="vaibhav salvi" userId="c48e818d245f0326" providerId="Windows Live" clId="Web-{0D78DCAC-6269-4A8C-8F03-E4715F905632}"/>
    <pc:docChg chg="addSld modSld">
      <pc:chgData name="vaibhav salvi" userId="c48e818d245f0326" providerId="Windows Live" clId="Web-{0D78DCAC-6269-4A8C-8F03-E4715F905632}" dt="2019-06-29T10:57:59.286" v="14" actId="20577"/>
      <pc:docMkLst>
        <pc:docMk/>
      </pc:docMkLst>
      <pc:sldChg chg="modSp new">
        <pc:chgData name="vaibhav salvi" userId="c48e818d245f0326" providerId="Windows Live" clId="Web-{0D78DCAC-6269-4A8C-8F03-E4715F905632}" dt="2019-06-29T10:57:59.286" v="13" actId="20577"/>
        <pc:sldMkLst>
          <pc:docMk/>
          <pc:sldMk cId="4120979074" sldId="269"/>
        </pc:sldMkLst>
        <pc:spChg chg="mod">
          <ac:chgData name="vaibhav salvi" userId="c48e818d245f0326" providerId="Windows Live" clId="Web-{0D78DCAC-6269-4A8C-8F03-E4715F905632}" dt="2019-06-29T10:57:59.286" v="13" actId="20577"/>
          <ac:spMkLst>
            <pc:docMk/>
            <pc:sldMk cId="4120979074" sldId="269"/>
            <ac:spMk id="3" creationId="{5C2F6632-986F-46E0-A345-609ECD40F890}"/>
          </ac:spMkLst>
        </pc:spChg>
      </pc:sldChg>
    </pc:docChg>
  </pc:docChgLst>
  <pc:docChgLst>
    <pc:chgData name="vaibhav salvi" userId="c48e818d245f0326" providerId="Windows Live" clId="Web-{699883E5-A0F9-4B7D-8B83-A4461C8CD30E}"/>
    <pc:docChg chg="modSld">
      <pc:chgData name="vaibhav salvi" userId="c48e818d245f0326" providerId="Windows Live" clId="Web-{699883E5-A0F9-4B7D-8B83-A4461C8CD30E}" dt="2019-06-29T11:01:37.583" v="17" actId="20577"/>
      <pc:docMkLst>
        <pc:docMk/>
      </pc:docMkLst>
      <pc:sldChg chg="modSp">
        <pc:chgData name="vaibhav salvi" userId="c48e818d245f0326" providerId="Windows Live" clId="Web-{699883E5-A0F9-4B7D-8B83-A4461C8CD30E}" dt="2019-06-29T11:01:37.583" v="16" actId="20577"/>
        <pc:sldMkLst>
          <pc:docMk/>
          <pc:sldMk cId="4120979074" sldId="269"/>
        </pc:sldMkLst>
        <pc:spChg chg="mod">
          <ac:chgData name="vaibhav salvi" userId="c48e818d245f0326" providerId="Windows Live" clId="Web-{699883E5-A0F9-4B7D-8B83-A4461C8CD30E}" dt="2019-06-29T11:01:37.583" v="16" actId="20577"/>
          <ac:spMkLst>
            <pc:docMk/>
            <pc:sldMk cId="4120979074" sldId="269"/>
            <ac:spMk id="3" creationId="{5C2F6632-986F-46E0-A345-609ECD40F890}"/>
          </ac:spMkLst>
        </pc:spChg>
      </pc:sldChg>
    </pc:docChg>
  </pc:docChgLst>
  <pc:docChgLst>
    <pc:chgData name="vaibhav salvi" userId="c48e818d245f0326" providerId="Windows Live" clId="Web-{0301F263-044A-4C08-82D1-6BDE0F6DDC22}"/>
    <pc:docChg chg="modSld">
      <pc:chgData name="vaibhav salvi" userId="c48e818d245f0326" providerId="Windows Live" clId="Web-{0301F263-044A-4C08-82D1-6BDE0F6DDC22}" dt="2019-06-29T11:18:10.765" v="17" actId="20577"/>
      <pc:docMkLst>
        <pc:docMk/>
      </pc:docMkLst>
      <pc:sldChg chg="modSp">
        <pc:chgData name="vaibhav salvi" userId="c48e818d245f0326" providerId="Windows Live" clId="Web-{0301F263-044A-4C08-82D1-6BDE0F6DDC22}" dt="2019-06-29T11:18:10.765" v="16" actId="20577"/>
        <pc:sldMkLst>
          <pc:docMk/>
          <pc:sldMk cId="4120979074" sldId="269"/>
        </pc:sldMkLst>
        <pc:spChg chg="mod">
          <ac:chgData name="vaibhav salvi" userId="c48e818d245f0326" providerId="Windows Live" clId="Web-{0301F263-044A-4C08-82D1-6BDE0F6DDC22}" dt="2019-06-29T11:18:10.765" v="16" actId="20577"/>
          <ac:spMkLst>
            <pc:docMk/>
            <pc:sldMk cId="4120979074" sldId="269"/>
            <ac:spMk id="3" creationId="{5C2F6632-986F-46E0-A345-609ECD40F890}"/>
          </ac:spMkLst>
        </pc:spChg>
      </pc:sldChg>
    </pc:docChg>
  </pc:docChgLst>
  <pc:docChgLst>
    <pc:chgData name="vaibhav salvi" userId="c48e818d245f0326" providerId="Windows Live" clId="Web-{564099D8-0E27-451D-929E-C7DFBDF2FDE0}"/>
    <pc:docChg chg="modSld">
      <pc:chgData name="vaibhav salvi" userId="c48e818d245f0326" providerId="Windows Live" clId="Web-{564099D8-0E27-451D-929E-C7DFBDF2FDE0}" dt="2019-06-29T10:59:50.032" v="11" actId="20577"/>
      <pc:docMkLst>
        <pc:docMk/>
      </pc:docMkLst>
      <pc:sldChg chg="modSp">
        <pc:chgData name="vaibhav salvi" userId="c48e818d245f0326" providerId="Windows Live" clId="Web-{564099D8-0E27-451D-929E-C7DFBDF2FDE0}" dt="2019-06-29T10:59:50.032" v="10" actId="20577"/>
        <pc:sldMkLst>
          <pc:docMk/>
          <pc:sldMk cId="4120979074" sldId="269"/>
        </pc:sldMkLst>
        <pc:spChg chg="mod">
          <ac:chgData name="vaibhav salvi" userId="c48e818d245f0326" providerId="Windows Live" clId="Web-{564099D8-0E27-451D-929E-C7DFBDF2FDE0}" dt="2019-06-29T10:59:50.032" v="10" actId="20577"/>
          <ac:spMkLst>
            <pc:docMk/>
            <pc:sldMk cId="4120979074" sldId="269"/>
            <ac:spMk id="3" creationId="{5C2F6632-986F-46E0-A345-609ECD40F890}"/>
          </ac:spMkLst>
        </pc:sp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3">
        <a:schemeClr val="bg1"/>
      </p:bgRef>
    </p:bg>
    <p:spTree>
      <p:nvGrpSpPr>
        <p:cNvPr id="1" name=""/>
        <p:cNvGrpSpPr/>
        <p:nvPr/>
      </p:nvGrpSpPr>
      <p:grpSpPr>
        <a:xfrm>
          <a:off x="0" y="0"/>
          <a:ext cx="0" cy="0"/>
          <a:chOff x="0" y="0"/>
          <a:chExt cx="0" cy="0"/>
        </a:xfrm>
      </p:grpSpPr>
      <p:sp>
        <p:nvSpPr>
          <p:cNvPr id="12" name="Rectangle 11"/>
          <p:cNvSpPr/>
          <p:nvPr/>
        </p:nvSpPr>
        <p:spPr>
          <a:xfrm>
            <a:off x="0" y="0"/>
            <a:ext cx="12192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3" name="Rounded Rectangle 12"/>
          <p:cNvSpPr/>
          <p:nvPr/>
        </p:nvSpPr>
        <p:spPr>
          <a:xfrm>
            <a:off x="87084" y="69756"/>
            <a:ext cx="12017829"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9" name="Subtitle 8"/>
          <p:cNvSpPr>
            <a:spLocks noGrp="1"/>
          </p:cNvSpPr>
          <p:nvPr>
            <p:ph type="subTitle" idx="1"/>
          </p:nvPr>
        </p:nvSpPr>
        <p:spPr>
          <a:xfrm>
            <a:off x="1727200" y="3200400"/>
            <a:ext cx="8534400" cy="1600200"/>
          </a:xfrm>
        </p:spPr>
        <p:txBody>
          <a:bodyPr/>
          <a:lstStyle>
            <a:lvl1pPr marL="0" indent="0" algn="ctr">
              <a:buNone/>
              <a:defRPr sz="26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p:txBody>
          <a:bodyPr/>
          <a:lstStyle/>
          <a:p>
            <a:fld id="{0F5A8EB1-41DD-FA4B-979D-E1DD5BECB184}" type="datetimeFigureOut">
              <a:rPr lang="en-US" smtClean="0"/>
              <a:pPr/>
              <a:t>17-Jun-19</a:t>
            </a:fld>
            <a:endParaRPr lang="en-US"/>
          </a:p>
        </p:txBody>
      </p:sp>
      <p:sp>
        <p:nvSpPr>
          <p:cNvPr id="17" name="Footer Placeholder 16"/>
          <p:cNvSpPr>
            <a:spLocks noGrp="1"/>
          </p:cNvSpPr>
          <p:nvPr>
            <p:ph type="ftr" sz="quarter" idx="11"/>
          </p:nvPr>
        </p:nvSpPr>
        <p:spPr/>
        <p:txBody>
          <a:bodyPr/>
          <a:lstStyle/>
          <a:p>
            <a:endParaRPr lang="en-US"/>
          </a:p>
        </p:txBody>
      </p:sp>
      <p:sp>
        <p:nvSpPr>
          <p:cNvPr id="29" name="Slide Number Placeholder 28"/>
          <p:cNvSpPr>
            <a:spLocks noGrp="1"/>
          </p:cNvSpPr>
          <p:nvPr>
            <p:ph type="sldNum" sz="quarter" idx="12"/>
          </p:nvPr>
        </p:nvSpPr>
        <p:spPr/>
        <p:txBody>
          <a:bodyPr lIns="0" tIns="0" rIns="0" bIns="0">
            <a:noAutofit/>
          </a:bodyPr>
          <a:lstStyle>
            <a:lvl1pPr>
              <a:defRPr sz="1400">
                <a:solidFill>
                  <a:srgbClr val="FFFFFF"/>
                </a:solidFill>
              </a:defRPr>
            </a:lvl1pPr>
          </a:lstStyle>
          <a:p>
            <a:fld id="{5AF15E9F-4E30-FD49-95F3-6FE761909836}" type="slidenum">
              <a:rPr lang="en-US" smtClean="0"/>
              <a:pPr/>
              <a:t>‹#›</a:t>
            </a:fld>
            <a:endParaRPr lang="en-US"/>
          </a:p>
        </p:txBody>
      </p:sp>
      <p:sp>
        <p:nvSpPr>
          <p:cNvPr id="7" name="Rectangle 6"/>
          <p:cNvSpPr/>
          <p:nvPr/>
        </p:nvSpPr>
        <p:spPr>
          <a:xfrm>
            <a:off x="83909" y="1449304"/>
            <a:ext cx="12028716" cy="1527349"/>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83909" y="1396720"/>
            <a:ext cx="12028716" cy="120580"/>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a:off x="83909" y="2976649"/>
            <a:ext cx="12028716" cy="110532"/>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609600" y="1505931"/>
            <a:ext cx="10972800" cy="1470025"/>
          </a:xfrm>
        </p:spPr>
        <p:txBody>
          <a:bodyPr anchor="ctr"/>
          <a:lstStyle>
            <a:lvl1pPr algn="ctr">
              <a:defRPr lang="en-US" dirty="0">
                <a:solidFill>
                  <a:srgbClr val="FFFFFF"/>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0F5A8EB1-41DD-FA4B-979D-E1DD5BECB184}" type="datetimeFigureOut">
              <a:rPr lang="en-US" smtClean="0"/>
              <a:pPr/>
              <a:t>17-Jun-19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AF15E9F-4E30-FD49-95F3-6FE761909836}"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42"/>
            <a:ext cx="268224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1219200" y="274641"/>
            <a:ext cx="7416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0F5A8EB1-41DD-FA4B-979D-E1DD5BECB184}" type="datetimeFigureOut">
              <a:rPr lang="en-US" smtClean="0"/>
              <a:pPr/>
              <a:t>17-Jun-19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AF15E9F-4E30-FD49-95F3-6FE761909836}"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12201452"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Title 8"/>
          <p:cNvSpPr>
            <a:spLocks noGrp="1"/>
          </p:cNvSpPr>
          <p:nvPr>
            <p:ph type="ctrTitle"/>
          </p:nvPr>
        </p:nvSpPr>
        <p:spPr>
          <a:xfrm>
            <a:off x="914400" y="1752602"/>
            <a:ext cx="103632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914400" y="3611607"/>
            <a:ext cx="103632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5019" y="4953000"/>
            <a:ext cx="12197020"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fld id="{0F5A8EB1-41DD-FA4B-979D-E1DD5BECB184}" type="datetimeFigureOut">
              <a:rPr lang="en-US" smtClean="0"/>
              <a:pPr/>
              <a:t>17-Jun-19</a:t>
            </a:fld>
            <a:endParaRPr lang="en-US"/>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endParaRPr lang="en-US"/>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5AF15E9F-4E30-FD49-95F3-6FE761909836}" type="slidenum">
              <a:rPr lang="en-US" smtClean="0"/>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0F5A8EB1-41DD-FA4B-979D-E1DD5BECB184}" type="datetimeFigureOut">
              <a:rPr lang="en-US" smtClean="0"/>
              <a:pPr/>
              <a:t>17-Jun-19</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5AF15E9F-4E30-FD49-95F3-6FE761909836}" type="slidenum">
              <a:rPr lang="en-US" smtClean="0"/>
              <a:pPr/>
              <a:t>‹#›</a:t>
            </a:fld>
            <a:endParaRPr lang="en-US"/>
          </a:p>
        </p:txBody>
      </p:sp>
      <p:sp>
        <p:nvSpPr>
          <p:cNvPr id="7" name="Title 6"/>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63168" y="1059712"/>
            <a:ext cx="103632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5230284" y="2931712"/>
            <a:ext cx="6096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0F5A8EB1-41DD-FA4B-979D-E1DD5BECB184}" type="datetimeFigureOut">
              <a:rPr lang="en-US" smtClean="0"/>
              <a:pPr/>
              <a:t>17-Jun-19</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5AF15E9F-4E30-FD49-95F3-6FE761909836}" type="slidenum">
              <a:rPr lang="en-US" smtClean="0"/>
              <a:pPr/>
              <a:t>‹#›</a:t>
            </a:fld>
            <a:endParaRPr lang="en-US"/>
          </a:p>
        </p:txBody>
      </p:sp>
      <p:sp>
        <p:nvSpPr>
          <p:cNvPr id="7" name="Chevron 6"/>
          <p:cNvSpPr/>
          <p:nvPr/>
        </p:nvSpPr>
        <p:spPr>
          <a:xfrm>
            <a:off x="4848907" y="3005472"/>
            <a:ext cx="24384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Chevron 7"/>
          <p:cNvSpPr/>
          <p:nvPr/>
        </p:nvSpPr>
        <p:spPr>
          <a:xfrm>
            <a:off x="4600352" y="3005472"/>
            <a:ext cx="24384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609600" y="1481329"/>
            <a:ext cx="53848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6197600" y="1481329"/>
            <a:ext cx="53848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0F5A8EB1-41DD-FA4B-979D-E1DD5BECB184}" type="datetimeFigureOut">
              <a:rPr lang="en-US" smtClean="0"/>
              <a:pPr/>
              <a:t>17-Jun-19</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5AF15E9F-4E30-FD49-95F3-6FE761909836}" type="slidenum">
              <a:rPr lang="en-US" smtClean="0"/>
              <a:pPr/>
              <a:t>‹#›</a:t>
            </a:fld>
            <a:endParaRPr lang="en-US"/>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609600" y="273050"/>
            <a:ext cx="109728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609600" y="5410200"/>
            <a:ext cx="5386917"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6193369" y="5410200"/>
            <a:ext cx="5389033"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609600" y="1444295"/>
            <a:ext cx="5386917"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6193368" y="1444295"/>
            <a:ext cx="5389033"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0F5A8EB1-41DD-FA4B-979D-E1DD5BECB184}" type="datetimeFigureOut">
              <a:rPr lang="en-US" smtClean="0"/>
              <a:pPr/>
              <a:t>17-Jun-19</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5AF15E9F-4E30-FD49-95F3-6FE761909836}"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fld id="{0F5A8EB1-41DD-FA4B-979D-E1DD5BECB184}" type="datetimeFigureOut">
              <a:rPr lang="en-US" smtClean="0"/>
              <a:pPr/>
              <a:t>17-Jun-19</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5AF15E9F-4E30-FD49-95F3-6FE761909836}" type="slidenum">
              <a:rPr lang="en-US" smtClean="0"/>
              <a:pPr/>
              <a:t>‹#›</a:t>
            </a:fld>
            <a:endParaRPr lang="en-US"/>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0F5A8EB1-41DD-FA4B-979D-E1DD5BECB184}" type="datetimeFigureOut">
              <a:rPr lang="en-US" smtClean="0"/>
              <a:pPr/>
              <a:t>17-Jun-19</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5AF15E9F-4E30-FD49-95F3-6FE761909836}" type="slidenum">
              <a:rPr lang="en-US" smtClean="0"/>
              <a:pPr/>
              <a:t>‹#›</a:t>
            </a:fld>
            <a:endParaRPr 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219200" y="4876800"/>
            <a:ext cx="9975701"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5892800" y="5355102"/>
            <a:ext cx="5299456"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1219200" y="274320"/>
            <a:ext cx="9973056"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8969376" y="6407944"/>
            <a:ext cx="2560320" cy="365760"/>
          </a:xfrm>
        </p:spPr>
        <p:txBody>
          <a:bodyPr/>
          <a:lstStyle>
            <a:extLst/>
          </a:lstStyle>
          <a:p>
            <a:fld id="{0F5A8EB1-41DD-FA4B-979D-E1DD5BECB184}" type="datetimeFigureOut">
              <a:rPr lang="en-US" smtClean="0"/>
              <a:pPr/>
              <a:t>17-Jun-19</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5AF15E9F-4E30-FD49-95F3-6FE761909836}"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0F5A8EB1-41DD-FA4B-979D-E1DD5BECB184}" type="datetimeFigureOut">
              <a:rPr lang="en-US" smtClean="0"/>
              <a:pPr/>
              <a:t>17-Jun-19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AF15E9F-4E30-FD49-95F3-6FE761909836}" type="slidenum">
              <a:rPr lang="en-US" smtClean="0"/>
              <a:pPr/>
              <a:t>‹#›</a:t>
            </a:fld>
            <a:endParaRPr lang="en-US"/>
          </a:p>
        </p:txBody>
      </p:sp>
      <p:sp>
        <p:nvSpPr>
          <p:cNvPr id="8" name="Content Placeholder 7"/>
          <p:cNvSpPr>
            <a:spLocks noGrp="1"/>
          </p:cNvSpPr>
          <p:nvPr>
            <p:ph sz="quarter" idx="1"/>
          </p:nvPr>
        </p:nvSpPr>
        <p:spPr>
          <a:xfrm>
            <a:off x="1219200" y="1447800"/>
            <a:ext cx="1036320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521643" y="5443402"/>
            <a:ext cx="95504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304800" y="189968"/>
            <a:ext cx="115824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0F5A8EB1-41DD-FA4B-979D-E1DD5BECB184}" type="datetimeFigureOut">
              <a:rPr lang="en-US" smtClean="0"/>
              <a:pPr/>
              <a:t>17-Jun-19</a:t>
            </a:fld>
            <a:endParaRPr lang="en-US"/>
          </a:p>
        </p:txBody>
      </p:sp>
      <p:sp>
        <p:nvSpPr>
          <p:cNvPr id="6" name="Footer Placeholder 5"/>
          <p:cNvSpPr>
            <a:spLocks noGrp="1"/>
          </p:cNvSpPr>
          <p:nvPr>
            <p:ph type="ftr" sz="quarter" idx="11"/>
          </p:nvPr>
        </p:nvSpPr>
        <p:spPr>
          <a:xfrm>
            <a:off x="5840097" y="6407945"/>
            <a:ext cx="3134241" cy="365125"/>
          </a:xfrm>
        </p:spPr>
        <p:txBody>
          <a:bodyPr/>
          <a:lstStyle>
            <a:lvl1pPr>
              <a:defRPr>
                <a:solidFill>
                  <a:schemeClr val="tx1"/>
                </a:solidFill>
              </a:defRPr>
            </a:lvl1pPr>
            <a:extLst/>
          </a:lstStyle>
          <a:p>
            <a:endParaRPr lang="en-US"/>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5AF15E9F-4E30-FD49-95F3-6FE761909836}" type="slidenum">
              <a:rPr lang="en-US" smtClean="0"/>
              <a:pPr/>
              <a:t>‹#›</a:t>
            </a:fld>
            <a:endParaRPr lang="en-US"/>
          </a:p>
        </p:txBody>
      </p:sp>
      <p:sp>
        <p:nvSpPr>
          <p:cNvPr id="2" name="Title 1"/>
          <p:cNvSpPr>
            <a:spLocks noGrp="1"/>
          </p:cNvSpPr>
          <p:nvPr>
            <p:ph type="title"/>
          </p:nvPr>
        </p:nvSpPr>
        <p:spPr>
          <a:xfrm>
            <a:off x="304800" y="4865122"/>
            <a:ext cx="10767243"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955249" y="5001994"/>
            <a:ext cx="5069337" cy="1443111"/>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Freeform 8"/>
          <p:cNvSpPr>
            <a:spLocks/>
          </p:cNvSpPr>
          <p:nvPr/>
        </p:nvSpPr>
        <p:spPr bwMode="auto">
          <a:xfrm>
            <a:off x="-71414" y="5785023"/>
            <a:ext cx="506933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Right Triangle 9"/>
          <p:cNvSpPr>
            <a:spLocks/>
          </p:cNvSpPr>
          <p:nvPr/>
        </p:nvSpPr>
        <p:spPr bwMode="auto">
          <a:xfrm>
            <a:off x="-8056" y="5791253"/>
            <a:ext cx="4536419" cy="1080868"/>
          </a:xfrm>
          <a:prstGeom prst="rtTriangle">
            <a:avLst/>
          </a:pr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Straight Connector 10"/>
          <p:cNvCxnSpPr/>
          <p:nvPr/>
        </p:nvCxnSpPr>
        <p:spPr>
          <a:xfrm>
            <a:off x="-12316" y="5787739"/>
            <a:ext cx="454067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11552149" y="4988440"/>
            <a:ext cx="24384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Chevron 12"/>
          <p:cNvSpPr/>
          <p:nvPr/>
        </p:nvSpPr>
        <p:spPr>
          <a:xfrm>
            <a:off x="11303595" y="4988440"/>
            <a:ext cx="24384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609600" y="1481330"/>
            <a:ext cx="109728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0F5A8EB1-41DD-FA4B-979D-E1DD5BECB184}" type="datetimeFigureOut">
              <a:rPr lang="en-US" smtClean="0"/>
              <a:pPr/>
              <a:t>17-Jun-19</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5AF15E9F-4E30-FD49-95F3-6FE761909836}" type="slidenum">
              <a:rPr lang="en-US" smtClean="0"/>
              <a:pPr/>
              <a:t>‹#›</a:t>
            </a:fld>
            <a:endParaRPr lang="en-US"/>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125351" y="274641"/>
            <a:ext cx="236996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609600" y="274641"/>
            <a:ext cx="84328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0F5A8EB1-41DD-FA4B-979D-E1DD5BECB184}" type="datetimeFigureOut">
              <a:rPr lang="en-US" smtClean="0"/>
              <a:pPr/>
              <a:t>17-Jun-19</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5AF15E9F-4E30-FD49-95F3-6FE761909836}"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sp>
        <p:nvSpPr>
          <p:cNvPr id="11" name="Rectangle 10"/>
          <p:cNvSpPr/>
          <p:nvPr/>
        </p:nvSpPr>
        <p:spPr>
          <a:xfrm>
            <a:off x="0" y="0"/>
            <a:ext cx="12192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0" name="Rounded Rectangle 9"/>
          <p:cNvSpPr/>
          <p:nvPr/>
        </p:nvSpPr>
        <p:spPr>
          <a:xfrm>
            <a:off x="87084" y="69756"/>
            <a:ext cx="12017829"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3">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963084" y="952501"/>
            <a:ext cx="10363200" cy="1362075"/>
          </a:xfrm>
        </p:spPr>
        <p:txBody>
          <a:bodyPr anchor="b" anchorCtr="0"/>
          <a:lstStyle>
            <a:lvl1pPr algn="l">
              <a:buNone/>
              <a:defRPr sz="4000" b="0" cap="none"/>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963084" y="2547938"/>
            <a:ext cx="10363200" cy="1338262"/>
          </a:xfrm>
        </p:spPr>
        <p:txBody>
          <a:bodyPr anchor="t" anchorCtr="0"/>
          <a:lstStyle>
            <a:lvl1pPr marL="0" indent="0">
              <a:buNone/>
              <a:defRPr sz="24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0F5A8EB1-41DD-FA4B-979D-E1DD5BECB184}" type="datetimeFigureOut">
              <a:rPr lang="en-US" smtClean="0"/>
              <a:pPr/>
              <a:t>17-Jun-19</a:t>
            </a:fld>
            <a:endParaRPr lang="en-US"/>
          </a:p>
        </p:txBody>
      </p:sp>
      <p:sp>
        <p:nvSpPr>
          <p:cNvPr id="5" name="Footer Placeholder 4"/>
          <p:cNvSpPr>
            <a:spLocks noGrp="1"/>
          </p:cNvSpPr>
          <p:nvPr>
            <p:ph type="ftr" sz="quarter" idx="11"/>
          </p:nvPr>
        </p:nvSpPr>
        <p:spPr>
          <a:xfrm>
            <a:off x="1066800" y="6172200"/>
            <a:ext cx="5334000" cy="457200"/>
          </a:xfrm>
        </p:spPr>
        <p:txBody>
          <a:bodyPr/>
          <a:lstStyle/>
          <a:p>
            <a:endParaRPr lang="en-US"/>
          </a:p>
        </p:txBody>
      </p:sp>
      <p:sp>
        <p:nvSpPr>
          <p:cNvPr id="7" name="Rectangle 6"/>
          <p:cNvSpPr/>
          <p:nvPr/>
        </p:nvSpPr>
        <p:spPr>
          <a:xfrm flipV="1">
            <a:off x="92550" y="2376830"/>
            <a:ext cx="12018020"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92195" y="2341476"/>
            <a:ext cx="12018375"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91075" y="2468880"/>
            <a:ext cx="12019495" cy="45720"/>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195072" y="6208776"/>
            <a:ext cx="609600" cy="457200"/>
          </a:xfrm>
        </p:spPr>
        <p:txBody>
          <a:bodyPr/>
          <a:lstStyle/>
          <a:p>
            <a:fld id="{5AF15E9F-4E30-FD49-95F3-6FE761909836}"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0F5A8EB1-41DD-FA4B-979D-E1DD5BECB184}" type="datetimeFigureOut">
              <a:rPr lang="en-US" smtClean="0"/>
              <a:pPr/>
              <a:t>17-Jun-19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AF15E9F-4E30-FD49-95F3-6FE761909836}" type="slidenum">
              <a:rPr lang="en-US" smtClean="0"/>
              <a:pPr/>
              <a:t>‹#›</a:t>
            </a:fld>
            <a:endParaRPr lang="en-US"/>
          </a:p>
        </p:txBody>
      </p:sp>
      <p:sp>
        <p:nvSpPr>
          <p:cNvPr id="9" name="Content Placeholder 8"/>
          <p:cNvSpPr>
            <a:spLocks noGrp="1"/>
          </p:cNvSpPr>
          <p:nvPr>
            <p:ph sz="quarter" idx="1"/>
          </p:nvPr>
        </p:nvSpPr>
        <p:spPr>
          <a:xfrm>
            <a:off x="1219200" y="1447800"/>
            <a:ext cx="499872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6578600" y="1447800"/>
            <a:ext cx="499872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219200" y="273050"/>
            <a:ext cx="10363200" cy="1143000"/>
          </a:xfrm>
        </p:spPr>
        <p:txBody>
          <a:bodyPr anchor="b" anchorCtr="0"/>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219200" y="1447800"/>
            <a:ext cx="49784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6604000" y="1447800"/>
            <a:ext cx="49784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0F5A8EB1-41DD-FA4B-979D-E1DD5BECB184}" type="datetimeFigureOut">
              <a:rPr lang="en-US" smtClean="0"/>
              <a:pPr/>
              <a:t>17-Jun-19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AF15E9F-4E30-FD49-95F3-6FE761909836}" type="slidenum">
              <a:rPr lang="en-US" smtClean="0"/>
              <a:pPr/>
              <a:t>‹#›</a:t>
            </a:fld>
            <a:endParaRPr lang="en-US"/>
          </a:p>
        </p:txBody>
      </p:sp>
      <p:sp>
        <p:nvSpPr>
          <p:cNvPr id="11" name="Content Placeholder 10"/>
          <p:cNvSpPr>
            <a:spLocks noGrp="1"/>
          </p:cNvSpPr>
          <p:nvPr>
            <p:ph sz="half" idx="2"/>
          </p:nvPr>
        </p:nvSpPr>
        <p:spPr>
          <a:xfrm>
            <a:off x="1219200" y="2247900"/>
            <a:ext cx="4978400" cy="38862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4"/>
          </p:nvPr>
        </p:nvSpPr>
        <p:spPr>
          <a:xfrm>
            <a:off x="6604000" y="2247900"/>
            <a:ext cx="4978400" cy="38862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0F5A8EB1-41DD-FA4B-979D-E1DD5BECB184}" type="datetimeFigureOut">
              <a:rPr lang="en-US" smtClean="0"/>
              <a:pPr/>
              <a:t>17-Jun-19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AF15E9F-4E30-FD49-95F3-6FE761909836}"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F5A8EB1-41DD-FA4B-979D-E1DD5BECB184}" type="datetimeFigureOut">
              <a:rPr lang="en-US" smtClean="0"/>
              <a:pPr/>
              <a:t>17-Jun-19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AF15E9F-4E30-FD49-95F3-6FE761909836}"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Rectangle 7"/>
          <p:cNvSpPr/>
          <p:nvPr/>
        </p:nvSpPr>
        <p:spPr>
          <a:xfrm>
            <a:off x="0" y="0"/>
            <a:ext cx="12192000" cy="6858000"/>
          </a:xfrm>
          <a:prstGeom prst="rect">
            <a:avLst/>
          </a:prstGeom>
          <a:solidFill>
            <a:srgbClr val="FFFFFF"/>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9" name="Rounded Rectangle 8"/>
          <p:cNvSpPr/>
          <p:nvPr/>
        </p:nvSpPr>
        <p:spPr>
          <a:xfrm>
            <a:off x="85344" y="69755"/>
            <a:ext cx="12017829"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219200" y="273050"/>
            <a:ext cx="10363200" cy="1143000"/>
          </a:xfrm>
        </p:spPr>
        <p:txBody>
          <a:bodyPr anchor="b" anchorCtr="0"/>
          <a:lstStyle>
            <a:lvl1pPr algn="l">
              <a:buNone/>
              <a:defRPr sz="4000" b="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1219200" y="1600200"/>
            <a:ext cx="2540000" cy="4495800"/>
          </a:xfrm>
        </p:spPr>
        <p:txBody>
          <a:bodyPr/>
          <a:lstStyle>
            <a:lvl1pPr marL="0" indent="0">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0F5A8EB1-41DD-FA4B-979D-E1DD5BECB184}" type="datetimeFigureOut">
              <a:rPr lang="en-US" smtClean="0"/>
              <a:pPr/>
              <a:t>17-Jun-19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AF15E9F-4E30-FD49-95F3-6FE761909836}" type="slidenum">
              <a:rPr lang="en-US" smtClean="0"/>
              <a:pPr/>
              <a:t>‹#›</a:t>
            </a:fld>
            <a:endParaRPr lang="en-US"/>
          </a:p>
        </p:txBody>
      </p:sp>
      <p:sp>
        <p:nvSpPr>
          <p:cNvPr id="11" name="Content Placeholder 10"/>
          <p:cNvSpPr>
            <a:spLocks noGrp="1"/>
          </p:cNvSpPr>
          <p:nvPr>
            <p:ph sz="quarter" idx="1"/>
          </p:nvPr>
        </p:nvSpPr>
        <p:spPr>
          <a:xfrm>
            <a:off x="3962400" y="1600200"/>
            <a:ext cx="7620000" cy="44958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19200" y="4900550"/>
            <a:ext cx="9753600" cy="522288"/>
          </a:xfrm>
        </p:spPr>
        <p:txBody>
          <a:bodyPr anchor="ctr">
            <a:noAutofit/>
          </a:bodyPr>
          <a:lstStyle>
            <a:lvl1pPr algn="l">
              <a:buNone/>
              <a:defRPr sz="2800" b="0"/>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1219200" y="5445825"/>
            <a:ext cx="9753600" cy="685800"/>
          </a:xfrm>
        </p:spPr>
        <p:txBody>
          <a:bodyPr/>
          <a:lstStyle>
            <a:lvl1pPr marL="0" indent="0">
              <a:buFontTx/>
              <a:buNone/>
              <a:defRPr sz="16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0F5A8EB1-41DD-FA4B-979D-E1DD5BECB184}" type="datetimeFigureOut">
              <a:rPr lang="en-US" smtClean="0"/>
              <a:pPr/>
              <a:t>17-Jun-19</a:t>
            </a:fld>
            <a:endParaRPr lang="en-US"/>
          </a:p>
        </p:txBody>
      </p:sp>
      <p:sp>
        <p:nvSpPr>
          <p:cNvPr id="6" name="Footer Placeholder 5"/>
          <p:cNvSpPr>
            <a:spLocks noGrp="1"/>
          </p:cNvSpPr>
          <p:nvPr>
            <p:ph type="ftr" sz="quarter" idx="11"/>
          </p:nvPr>
        </p:nvSpPr>
        <p:spPr>
          <a:xfrm>
            <a:off x="1219200" y="6172200"/>
            <a:ext cx="5181600" cy="457200"/>
          </a:xfrm>
        </p:spPr>
        <p:txBody>
          <a:bodyPr/>
          <a:lstStyle/>
          <a:p>
            <a:endParaRPr lang="en-US"/>
          </a:p>
        </p:txBody>
      </p:sp>
      <p:sp>
        <p:nvSpPr>
          <p:cNvPr id="7" name="Slide Number Placeholder 6"/>
          <p:cNvSpPr>
            <a:spLocks noGrp="1"/>
          </p:cNvSpPr>
          <p:nvPr>
            <p:ph type="sldNum" sz="quarter" idx="12"/>
          </p:nvPr>
        </p:nvSpPr>
        <p:spPr>
          <a:xfrm>
            <a:off x="195072" y="6208776"/>
            <a:ext cx="609600" cy="457200"/>
          </a:xfrm>
        </p:spPr>
        <p:txBody>
          <a:bodyPr/>
          <a:lstStyle/>
          <a:p>
            <a:fld id="{5AF15E9F-4E30-FD49-95F3-6FE761909836}" type="slidenum">
              <a:rPr lang="en-US" smtClean="0"/>
              <a:pPr/>
              <a:t>‹#›</a:t>
            </a:fld>
            <a:endParaRPr lang="en-US"/>
          </a:p>
        </p:txBody>
      </p:sp>
      <p:sp>
        <p:nvSpPr>
          <p:cNvPr id="11" name="Rectangle 10"/>
          <p:cNvSpPr/>
          <p:nvPr/>
        </p:nvSpPr>
        <p:spPr>
          <a:xfrm flipV="1">
            <a:off x="91076" y="4683555"/>
            <a:ext cx="12009120"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a:xfrm>
            <a:off x="91345" y="4650475"/>
            <a:ext cx="12008852"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tangle 12"/>
          <p:cNvSpPr/>
          <p:nvPr/>
        </p:nvSpPr>
        <p:spPr>
          <a:xfrm>
            <a:off x="91348" y="4773225"/>
            <a:ext cx="12008849" cy="48807"/>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 name="Picture Placeholder 2"/>
          <p:cNvSpPr>
            <a:spLocks noGrp="1"/>
          </p:cNvSpPr>
          <p:nvPr>
            <p:ph type="pic" idx="1"/>
          </p:nvPr>
        </p:nvSpPr>
        <p:spPr>
          <a:xfrm>
            <a:off x="91078" y="66676"/>
            <a:ext cx="12002497" cy="4581525"/>
          </a:xfrm>
          <a:prstGeom prst="round2SameRect">
            <a:avLst>
              <a:gd name="adj1" fmla="val 7101"/>
              <a:gd name="adj2" fmla="val 0"/>
            </a:avLst>
          </a:prstGeom>
          <a:solidFill>
            <a:schemeClr val="bg2"/>
          </a:solidFill>
          <a:ln w="6350">
            <a:solidFill>
              <a:schemeClr val="tx1"/>
            </a:solidFill>
          </a:ln>
        </p:spPr>
        <p:txBody>
          <a:bodyPr/>
          <a:lstStyle>
            <a:lvl1pPr marL="0" indent="0">
              <a:buNone/>
              <a:defRPr sz="3200"/>
            </a:lvl1pPr>
          </a:lstStyle>
          <a:p>
            <a:r>
              <a:rPr kumimoji="0" lang="en-US" smtClean="0"/>
              <a:t>Click icon to add picture</a:t>
            </a:r>
            <a:endParaRPr kumimoji="0"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2.jpe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a:off x="0" y="0"/>
            <a:ext cx="12192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8" name="Rounded Rectangle 7"/>
          <p:cNvSpPr/>
          <p:nvPr/>
        </p:nvSpPr>
        <p:spPr>
          <a:xfrm>
            <a:off x="85344" y="69755"/>
            <a:ext cx="12017829"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2" name="Title Placeholder 21"/>
          <p:cNvSpPr>
            <a:spLocks noGrp="1"/>
          </p:cNvSpPr>
          <p:nvPr>
            <p:ph type="title"/>
          </p:nvPr>
        </p:nvSpPr>
        <p:spPr>
          <a:xfrm>
            <a:off x="1219200" y="274638"/>
            <a:ext cx="10363200" cy="1143000"/>
          </a:xfrm>
          <a:prstGeom prst="rect">
            <a:avLst/>
          </a:prstGeom>
        </p:spPr>
        <p:txBody>
          <a:bodyPr bIns="91440" anchor="b" anchorCtr="0">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1219200" y="1447800"/>
            <a:ext cx="10363200" cy="4572000"/>
          </a:xfrm>
          <a:prstGeom prst="rect">
            <a:avLst/>
          </a:prstGeom>
        </p:spPr>
        <p:txBody>
          <a:bodyPr>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8229600" y="6191250"/>
            <a:ext cx="3302000" cy="476250"/>
          </a:xfrm>
          <a:prstGeom prst="rect">
            <a:avLst/>
          </a:prstGeom>
        </p:spPr>
        <p:txBody>
          <a:bodyPr anchor="ctr" anchorCtr="0"/>
          <a:lstStyle>
            <a:lvl1pPr algn="r" eaLnBrk="1" latinLnBrk="0" hangingPunct="1">
              <a:defRPr kumimoji="0" sz="1400">
                <a:solidFill>
                  <a:schemeClr val="tx2"/>
                </a:solidFill>
              </a:defRPr>
            </a:lvl1pPr>
          </a:lstStyle>
          <a:p>
            <a:fld id="{0F5A8EB1-41DD-FA4B-979D-E1DD5BECB184}" type="datetimeFigureOut">
              <a:rPr lang="en-US" smtClean="0"/>
              <a:pPr/>
              <a:t>17-Jun-19</a:t>
            </a:fld>
            <a:endParaRPr lang="en-US"/>
          </a:p>
        </p:txBody>
      </p:sp>
      <p:sp>
        <p:nvSpPr>
          <p:cNvPr id="3" name="Footer Placeholder 2"/>
          <p:cNvSpPr>
            <a:spLocks noGrp="1"/>
          </p:cNvSpPr>
          <p:nvPr>
            <p:ph type="ftr" sz="quarter" idx="3"/>
          </p:nvPr>
        </p:nvSpPr>
        <p:spPr>
          <a:xfrm>
            <a:off x="1219200" y="6172200"/>
            <a:ext cx="5283200" cy="457200"/>
          </a:xfrm>
          <a:prstGeom prst="rect">
            <a:avLst/>
          </a:prstGeom>
        </p:spPr>
        <p:txBody>
          <a:bodyPr anchor="ctr" anchorCtr="0"/>
          <a:lstStyle>
            <a:lvl1pPr eaLnBrk="1" latinLnBrk="0" hangingPunct="1">
              <a:defRPr kumimoji="0" sz="1400">
                <a:solidFill>
                  <a:schemeClr val="tx2"/>
                </a:solidFill>
              </a:defRPr>
            </a:lvl1pPr>
          </a:lstStyle>
          <a:p>
            <a:endParaRPr lang="en-US"/>
          </a:p>
        </p:txBody>
      </p:sp>
      <p:sp>
        <p:nvSpPr>
          <p:cNvPr id="23" name="Slide Number Placeholder 22"/>
          <p:cNvSpPr>
            <a:spLocks noGrp="1"/>
          </p:cNvSpPr>
          <p:nvPr>
            <p:ph type="sldNum" sz="quarter" idx="4"/>
          </p:nvPr>
        </p:nvSpPr>
        <p:spPr>
          <a:xfrm>
            <a:off x="195072" y="6210300"/>
            <a:ext cx="609600" cy="457200"/>
          </a:xfrm>
          <a:prstGeom prst="ellipse">
            <a:avLst/>
          </a:prstGeom>
          <a:solidFill>
            <a:schemeClr val="accent1"/>
          </a:solidFill>
        </p:spPr>
        <p:txBody>
          <a:bodyPr wrap="none" lIns="0" tIns="0" rIns="0" bIns="0" anchor="ctr" anchorCtr="1">
            <a:noAutofit/>
          </a:bodyPr>
          <a:lstStyle>
            <a:lvl1pPr algn="ctr" eaLnBrk="1" latinLnBrk="0" hangingPunct="1">
              <a:defRPr kumimoji="0" sz="1400">
                <a:solidFill>
                  <a:srgbClr val="FFFFFF"/>
                </a:solidFill>
                <a:latin typeface="+mj-lt"/>
                <a:ea typeface="+mj-ea"/>
                <a:cs typeface="+mj-cs"/>
              </a:defRPr>
            </a:lvl1pPr>
          </a:lstStyle>
          <a:p>
            <a:fld id="{5AF15E9F-4E30-FD49-95F3-6FE761909836}"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000" kern="1200">
          <a:solidFill>
            <a:schemeClr val="tx2"/>
          </a:solidFill>
          <a:latin typeface="+mj-lt"/>
          <a:ea typeface="+mj-ea"/>
          <a:cs typeface="+mj-cs"/>
        </a:defRPr>
      </a:lvl1pPr>
    </p:titleStyle>
    <p:bodyStyle>
      <a:lvl1pPr marL="274320" indent="-274320" algn="l" rtl="0" eaLnBrk="1" latinLnBrk="0" hangingPunct="1">
        <a:spcBef>
          <a:spcPts val="580"/>
        </a:spcBef>
        <a:buClr>
          <a:schemeClr val="accent1"/>
        </a:buClr>
        <a:buSzPct val="85000"/>
        <a:buFont typeface="Wingdings 2"/>
        <a:buChar char=""/>
        <a:defRPr kumimoji="0" sz="2600" kern="1200">
          <a:solidFill>
            <a:schemeClr val="tx1"/>
          </a:solidFill>
          <a:latin typeface="+mn-lt"/>
          <a:ea typeface="+mn-ea"/>
          <a:cs typeface="+mn-cs"/>
        </a:defRPr>
      </a:lvl1pPr>
      <a:lvl2pPr marL="548640" indent="-228600" algn="l" rtl="0" eaLnBrk="1" latinLnBrk="0" hangingPunct="1">
        <a:spcBef>
          <a:spcPts val="370"/>
        </a:spcBef>
        <a:buClr>
          <a:schemeClr val="accent2"/>
        </a:buClr>
        <a:buSzPct val="85000"/>
        <a:buFont typeface="Wingdings 2"/>
        <a:buChar char=""/>
        <a:defRPr kumimoji="0" sz="2400" kern="1200">
          <a:solidFill>
            <a:schemeClr val="tx1"/>
          </a:solidFill>
          <a:latin typeface="+mn-lt"/>
          <a:ea typeface="+mn-ea"/>
          <a:cs typeface="+mn-cs"/>
        </a:defRPr>
      </a:lvl2pPr>
      <a:lvl3pPr marL="822960" indent="-228600" algn="l" rtl="0" eaLnBrk="1" latinLnBrk="0" hangingPunct="1">
        <a:spcBef>
          <a:spcPts val="370"/>
        </a:spcBef>
        <a:buClr>
          <a:schemeClr val="accent1">
            <a:tint val="60000"/>
          </a:schemeClr>
        </a:buClr>
        <a:buSzPct val="8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ts val="370"/>
        </a:spcBef>
        <a:buClr>
          <a:schemeClr val="accent3"/>
        </a:buClr>
        <a:buSzPct val="80000"/>
        <a:buFont typeface="Wingdings 2"/>
        <a:buChar char=""/>
        <a:defRPr kumimoji="0" sz="2000" kern="1200">
          <a:solidFill>
            <a:schemeClr val="tx1"/>
          </a:solidFill>
          <a:latin typeface="+mn-lt"/>
          <a:ea typeface="+mn-ea"/>
          <a:cs typeface="+mn-cs"/>
        </a:defRPr>
      </a:lvl4pPr>
      <a:lvl5pPr marL="1371600" indent="-228600" algn="l" rtl="0" eaLnBrk="1" latinLnBrk="0" hangingPunct="1">
        <a:spcBef>
          <a:spcPts val="370"/>
        </a:spcBef>
        <a:buClr>
          <a:schemeClr val="accent3"/>
        </a:buClr>
        <a:buFontTx/>
        <a:buChar char="o"/>
        <a:defRPr kumimoji="0" sz="2000" kern="1200">
          <a:solidFill>
            <a:schemeClr val="tx1"/>
          </a:solidFill>
          <a:latin typeface="+mn-lt"/>
          <a:ea typeface="+mn-ea"/>
          <a:cs typeface="+mn-cs"/>
        </a:defRPr>
      </a:lvl5pPr>
      <a:lvl6pPr marL="1645920" indent="-228600" algn="l" rtl="0" eaLnBrk="1" latinLnBrk="0" hangingPunct="1">
        <a:spcBef>
          <a:spcPts val="370"/>
        </a:spcBef>
        <a:buClr>
          <a:schemeClr val="accent3"/>
        </a:buClr>
        <a:buChar char="•"/>
        <a:defRPr kumimoji="0" sz="1800" kern="1200" baseline="0">
          <a:solidFill>
            <a:schemeClr val="tx1"/>
          </a:solidFill>
          <a:latin typeface="+mn-lt"/>
          <a:ea typeface="+mn-ea"/>
          <a:cs typeface="+mn-cs"/>
        </a:defRPr>
      </a:lvl6pPr>
      <a:lvl7pPr marL="1920240" indent="-228600" algn="l" rtl="0" eaLnBrk="1" latinLnBrk="0" hangingPunct="1">
        <a:spcBef>
          <a:spcPts val="370"/>
        </a:spcBef>
        <a:buClr>
          <a:schemeClr val="accent2"/>
        </a:buClr>
        <a:buChar char="•"/>
        <a:defRPr kumimoji="0" sz="1800" kern="1200">
          <a:solidFill>
            <a:schemeClr val="tx1"/>
          </a:solidFill>
          <a:latin typeface="+mn-lt"/>
          <a:ea typeface="+mn-ea"/>
          <a:cs typeface="+mn-cs"/>
        </a:defRPr>
      </a:lvl7pPr>
      <a:lvl8pPr marL="2194560" indent="-228600" algn="l" rtl="0" eaLnBrk="1" latinLnBrk="0" hangingPunct="1">
        <a:spcBef>
          <a:spcPts val="370"/>
        </a:spcBef>
        <a:buClr>
          <a:schemeClr val="accent1">
            <a:tint val="60000"/>
          </a:schemeClr>
        </a:buClr>
        <a:buChar char="•"/>
        <a:defRPr kumimoji="0" sz="1800" kern="1200">
          <a:solidFill>
            <a:schemeClr val="tx1"/>
          </a:solidFill>
          <a:latin typeface="+mn-lt"/>
          <a:ea typeface="+mn-ea"/>
          <a:cs typeface="+mn-cs"/>
        </a:defRPr>
      </a:lvl8pPr>
      <a:lvl9pPr marL="2468880" indent="-228600" algn="l" rtl="0" eaLnBrk="1" latinLnBrk="0" hangingPunct="1">
        <a:spcBef>
          <a:spcPts val="370"/>
        </a:spcBef>
        <a:buClr>
          <a:schemeClr val="accent2">
            <a:tint val="60000"/>
          </a:schemeClr>
        </a:buClr>
        <a:buChar char="•"/>
        <a:defRPr kumimoji="0" sz="18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955249" y="5001994"/>
            <a:ext cx="5069337" cy="1443111"/>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Freeform 11"/>
          <p:cNvSpPr>
            <a:spLocks/>
          </p:cNvSpPr>
          <p:nvPr/>
        </p:nvSpPr>
        <p:spPr bwMode="auto">
          <a:xfrm>
            <a:off x="-71414" y="5785023"/>
            <a:ext cx="506933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Right Triangle 13"/>
          <p:cNvSpPr>
            <a:spLocks/>
          </p:cNvSpPr>
          <p:nvPr/>
        </p:nvSpPr>
        <p:spPr bwMode="auto">
          <a:xfrm>
            <a:off x="-8056" y="5791253"/>
            <a:ext cx="4536419" cy="1080868"/>
          </a:xfrm>
          <a:prstGeom prst="rtTriangle">
            <a:avLst/>
          </a:prstGeom>
          <a:blipFill>
            <a:blip r:embed="rId13">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Straight Connector 14"/>
          <p:cNvCxnSpPr/>
          <p:nvPr/>
        </p:nvCxnSpPr>
        <p:spPr>
          <a:xfrm>
            <a:off x="-12316" y="5787739"/>
            <a:ext cx="454067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609600" y="274638"/>
            <a:ext cx="109728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609600" y="1481329"/>
            <a:ext cx="109728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8969376" y="6407944"/>
            <a:ext cx="2560320" cy="365760"/>
          </a:xfrm>
          <a:prstGeom prst="rect">
            <a:avLst/>
          </a:prstGeom>
        </p:spPr>
        <p:txBody>
          <a:bodyPr vert="horz" anchor="b"/>
          <a:lstStyle>
            <a:lvl1pPr algn="l" eaLnBrk="1" latinLnBrk="0" hangingPunct="1">
              <a:defRPr kumimoji="0" sz="1000">
                <a:solidFill>
                  <a:schemeClr val="tx1"/>
                </a:solidFill>
              </a:defRPr>
            </a:lvl1pPr>
            <a:extLst/>
          </a:lstStyle>
          <a:p>
            <a:fld id="{0F5A8EB1-41DD-FA4B-979D-E1DD5BECB184}" type="datetimeFigureOut">
              <a:rPr lang="en-US" smtClean="0"/>
              <a:pPr/>
              <a:t>17-Jun-19</a:t>
            </a:fld>
            <a:endParaRPr lang="en-US"/>
          </a:p>
        </p:txBody>
      </p:sp>
      <p:sp>
        <p:nvSpPr>
          <p:cNvPr id="22" name="Footer Placeholder 21"/>
          <p:cNvSpPr>
            <a:spLocks noGrp="1"/>
          </p:cNvSpPr>
          <p:nvPr>
            <p:ph type="ftr" sz="quarter" idx="3"/>
          </p:nvPr>
        </p:nvSpPr>
        <p:spPr>
          <a:xfrm>
            <a:off x="5840097" y="6407945"/>
            <a:ext cx="3134241" cy="365125"/>
          </a:xfrm>
          <a:prstGeom prst="rect">
            <a:avLst/>
          </a:prstGeom>
        </p:spPr>
        <p:txBody>
          <a:bodyPr vert="horz" anchor="b"/>
          <a:lstStyle>
            <a:lvl1pPr algn="r" eaLnBrk="1" latinLnBrk="0" hangingPunct="1">
              <a:defRPr kumimoji="0" sz="1000">
                <a:solidFill>
                  <a:schemeClr val="tx1"/>
                </a:solidFill>
              </a:defRPr>
            </a:lvl1pPr>
            <a:extLst/>
          </a:lstStyle>
          <a:p>
            <a:endParaRPr lang="en-US"/>
          </a:p>
        </p:txBody>
      </p:sp>
      <p:sp>
        <p:nvSpPr>
          <p:cNvPr id="18" name="Slide Number Placeholder 17"/>
          <p:cNvSpPr>
            <a:spLocks noGrp="1"/>
          </p:cNvSpPr>
          <p:nvPr>
            <p:ph type="sldNum" sz="quarter" idx="4"/>
          </p:nvPr>
        </p:nvSpPr>
        <p:spPr>
          <a:xfrm>
            <a:off x="11529696" y="6407945"/>
            <a:ext cx="487680" cy="365125"/>
          </a:xfrm>
          <a:prstGeom prst="rect">
            <a:avLst/>
          </a:prstGeom>
        </p:spPr>
        <p:txBody>
          <a:bodyPr vert="horz" anchor="b"/>
          <a:lstStyle>
            <a:lvl1pPr algn="r" eaLnBrk="1" latinLnBrk="0" hangingPunct="1">
              <a:defRPr kumimoji="0" sz="1000" b="0">
                <a:solidFill>
                  <a:schemeClr val="tx1"/>
                </a:solidFill>
              </a:defRPr>
            </a:lvl1pPr>
            <a:extLst/>
          </a:lstStyle>
          <a:p>
            <a:fld id="{5AF15E9F-4E30-FD49-95F3-6FE761909836}"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A5836C0E-D0E3-1E48-8136-1C4D98282B3E}"/>
              </a:ext>
            </a:extLst>
          </p:cNvPr>
          <p:cNvSpPr>
            <a:spLocks noGrp="1"/>
          </p:cNvSpPr>
          <p:nvPr>
            <p:ph type="ctrTitle"/>
          </p:nvPr>
        </p:nvSpPr>
        <p:spPr>
          <a:xfrm>
            <a:off x="1447800" y="1905000"/>
            <a:ext cx="9144000" cy="690563"/>
          </a:xfrm>
        </p:spPr>
        <p:txBody>
          <a:bodyPr>
            <a:normAutofit fontScale="90000"/>
            <a:scene3d>
              <a:camera prst="orthographicFront"/>
              <a:lightRig rig="soft" dir="tl">
                <a:rot lat="0" lon="0" rev="0"/>
              </a:lightRig>
            </a:scene3d>
            <a:sp3d contourW="25400" prstMaterial="matte">
              <a:bevelT w="25400" h="55880" prst="artDeco"/>
              <a:contourClr>
                <a:schemeClr val="accent2">
                  <a:tint val="20000"/>
                </a:schemeClr>
              </a:contourClr>
            </a:sp3d>
          </a:bodyPr>
          <a:lstStyle/>
          <a:p>
            <a:r>
              <a:rPr lang="en-GB" sz="5400" b="1" spc="50" dirty="0">
                <a:ln w="11430"/>
                <a:solidFill>
                  <a:schemeClr val="tx1"/>
                </a:solidFill>
                <a:effectLst>
                  <a:outerShdw blurRad="76200" dist="50800" dir="5400000" algn="tl" rotWithShape="0">
                    <a:srgbClr val="000000">
                      <a:alpha val="65000"/>
                    </a:srgbClr>
                  </a:outerShdw>
                </a:effectLst>
              </a:rPr>
              <a:t>Event Management System</a:t>
            </a:r>
            <a:endParaRPr lang="en-US" sz="4400" b="1" spc="50" dirty="0">
              <a:ln w="11430"/>
              <a:solidFill>
                <a:schemeClr val="tx1"/>
              </a:solidFill>
              <a:effectLst>
                <a:outerShdw blurRad="76200" dist="50800" dir="5400000" algn="tl" rotWithShape="0">
                  <a:srgbClr val="000000">
                    <a:alpha val="65000"/>
                  </a:srgbClr>
                </a:outerShdw>
              </a:effectLst>
            </a:endParaRPr>
          </a:p>
        </p:txBody>
      </p:sp>
    </p:spTree>
    <p:extLst>
      <p:ext uri="{BB962C8B-B14F-4D97-AF65-F5344CB8AC3E}">
        <p14:creationId xmlns="" xmlns:p14="http://schemas.microsoft.com/office/powerpoint/2010/main" val="197146270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 xmlns:a16="http://schemas.microsoft.com/office/drawing/2014/main" id="{744DC20A-2D29-4987-AFA7-1BC7C25AE45E}"/>
              </a:ext>
            </a:extLst>
          </p:cNvPr>
          <p:cNvSpPr>
            <a:spLocks noGrp="1"/>
          </p:cNvSpPr>
          <p:nvPr>
            <p:ph idx="1"/>
          </p:nvPr>
        </p:nvSpPr>
        <p:spPr>
          <a:xfrm>
            <a:off x="838200" y="456407"/>
            <a:ext cx="10515600" cy="5720556"/>
          </a:xfrm>
        </p:spPr>
        <p:txBody>
          <a:bodyPr vert="horz" lIns="91440" tIns="45720" rIns="91440" bIns="45720" rtlCol="0" anchor="t">
            <a:normAutofit/>
          </a:bodyPr>
          <a:lstStyle/>
          <a:p>
            <a:r>
              <a:rPr lang="en-US">
                <a:cs typeface="Calibri"/>
              </a:rPr>
              <a:t>Customer Details :</a:t>
            </a:r>
          </a:p>
          <a:p>
            <a:pPr marL="0" indent="0">
              <a:buNone/>
            </a:pPr>
            <a:endParaRPr lang="en-US">
              <a:cs typeface="Calibri"/>
            </a:endParaRPr>
          </a:p>
        </p:txBody>
      </p:sp>
      <p:pic>
        <p:nvPicPr>
          <p:cNvPr id="4" name="Picture 4" descr="A screenshot of a cell phone&#10;&#10;Description generated with very high confidence">
            <a:extLst>
              <a:ext uri="{FF2B5EF4-FFF2-40B4-BE49-F238E27FC236}">
                <a16:creationId xmlns="" xmlns:a16="http://schemas.microsoft.com/office/drawing/2014/main" id="{963413DB-7D6B-412A-B32A-90BBF1031783}"/>
              </a:ext>
            </a:extLst>
          </p:cNvPr>
          <p:cNvPicPr>
            <a:picLocks noChangeAspect="1"/>
          </p:cNvPicPr>
          <p:nvPr/>
        </p:nvPicPr>
        <p:blipFill>
          <a:blip r:embed="rId2"/>
          <a:stretch>
            <a:fillRect/>
          </a:stretch>
        </p:blipFill>
        <p:spPr>
          <a:xfrm>
            <a:off x="1331119" y="1121569"/>
            <a:ext cx="9744074" cy="4787310"/>
          </a:xfrm>
          <a:prstGeom prst="rect">
            <a:avLst/>
          </a:prstGeom>
        </p:spPr>
      </p:pic>
    </p:spTree>
    <p:extLst>
      <p:ext uri="{BB962C8B-B14F-4D97-AF65-F5344CB8AC3E}">
        <p14:creationId xmlns="" xmlns:p14="http://schemas.microsoft.com/office/powerpoint/2010/main" val="413127612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 xmlns:a16="http://schemas.microsoft.com/office/drawing/2014/main" id="{5C2F6632-986F-46E0-A345-609ECD40F890}"/>
              </a:ext>
            </a:extLst>
          </p:cNvPr>
          <p:cNvSpPr>
            <a:spLocks noGrp="1"/>
          </p:cNvSpPr>
          <p:nvPr>
            <p:ph idx="1"/>
          </p:nvPr>
        </p:nvSpPr>
        <p:spPr>
          <a:xfrm>
            <a:off x="838200" y="682626"/>
            <a:ext cx="10515600" cy="5494337"/>
          </a:xfrm>
        </p:spPr>
        <p:txBody>
          <a:bodyPr vert="horz" lIns="91440" tIns="45720" rIns="91440" bIns="45720" rtlCol="0" anchor="t">
            <a:normAutofit/>
          </a:bodyPr>
          <a:lstStyle/>
          <a:p>
            <a:pPr marL="0" indent="0">
              <a:buNone/>
            </a:pPr>
            <a:endParaRPr lang="en-US">
              <a:cs typeface="Calibri" panose="020F0502020204030204"/>
            </a:endParaRPr>
          </a:p>
          <a:p>
            <a:pPr marL="0" indent="0" algn="ctr">
              <a:buNone/>
            </a:pPr>
            <a:r>
              <a:rPr lang="en-US">
                <a:cs typeface="Calibri" panose="020F0502020204030204"/>
              </a:rPr>
              <a:t>                           </a:t>
            </a:r>
            <a:r>
              <a:rPr lang="en-US" sz="4800">
                <a:cs typeface="Calibri" panose="020F0502020204030204"/>
              </a:rPr>
              <a:t> </a:t>
            </a:r>
          </a:p>
          <a:p>
            <a:pPr marL="0" indent="0" algn="ctr">
              <a:buNone/>
            </a:pPr>
            <a:endParaRPr lang="en-US" sz="4800">
              <a:cs typeface="Calibri" panose="020F0502020204030204"/>
            </a:endParaRPr>
          </a:p>
          <a:p>
            <a:pPr marL="0" indent="0" algn="ctr">
              <a:buNone/>
            </a:pPr>
            <a:r>
              <a:rPr lang="en-US" sz="7200">
                <a:cs typeface="Calibri" panose="020F0502020204030204"/>
              </a:rPr>
              <a:t>THANK YOU</a:t>
            </a:r>
            <a:endParaRPr lang="en-US" sz="7200"/>
          </a:p>
        </p:txBody>
      </p:sp>
    </p:spTree>
    <p:extLst>
      <p:ext uri="{BB962C8B-B14F-4D97-AF65-F5344CB8AC3E}">
        <p14:creationId xmlns="" xmlns:p14="http://schemas.microsoft.com/office/powerpoint/2010/main" val="412097907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 xmlns:a16="http://schemas.microsoft.com/office/drawing/2014/main" id="{C27BC7E5-C054-F842-9CF5-9A56E794F0AC}"/>
              </a:ext>
            </a:extLst>
          </p:cNvPr>
          <p:cNvSpPr>
            <a:spLocks noGrp="1"/>
          </p:cNvSpPr>
          <p:nvPr>
            <p:ph idx="1"/>
          </p:nvPr>
        </p:nvSpPr>
        <p:spPr>
          <a:xfrm>
            <a:off x="838200" y="1439333"/>
            <a:ext cx="10370456" cy="5632678"/>
          </a:xfrm>
        </p:spPr>
        <p:txBody>
          <a:bodyPr>
            <a:noAutofit/>
          </a:bodyPr>
          <a:lstStyle/>
          <a:p>
            <a:r>
              <a:rPr lang="en-US">
                <a:effectLst/>
                <a:latin typeface="Times New Roman"/>
                <a:ea typeface="Times New Roman"/>
                <a:cs typeface="Arial" panose="020B0604020202020204" pitchFamily="34" charset="0"/>
              </a:rPr>
              <a:t>Every time when you saw a programme like 'Filmfare' awards or those pop concerts and beauty pageants you would have wondered how people managed to set up such brilliant shows. Every tiny detail from your entering the venue to your going out is a result of rigorous planning. Well…that's event management for you.</a:t>
            </a:r>
            <a:endParaRPr lang="en-GB">
              <a:effectLst/>
              <a:latin typeface="Calibri" panose="020F0502020204030204" pitchFamily="34" charset="0"/>
              <a:ea typeface="Times New Roman"/>
              <a:cs typeface="Arial" panose="020B0604020202020204" pitchFamily="34" charset="0"/>
            </a:endParaRPr>
          </a:p>
          <a:p>
            <a:r>
              <a:rPr lang="en-US">
                <a:effectLst/>
                <a:latin typeface="Times New Roman"/>
                <a:ea typeface="Times New Roman"/>
                <a:cs typeface="Arial" panose="020B0604020202020204" pitchFamily="34" charset="0"/>
              </a:rPr>
              <a:t>One of the fastest and the most glamorous upcoming professions today, it means rubbing shoulders with who's who of the crème-de-la crème layer of the city. Event management, the most profound form of advertising and marketing, is a glamorous and thrilling profession. It provides an opportunity for unleashing one's creative potential to a very high degree. It demands a lot of hark work and effort but at the same time offers enormous scope. </a:t>
            </a:r>
            <a:r>
              <a:rPr lang="en-US">
                <a:effectLst/>
                <a:latin typeface="Times New Roman" panose="02020603050405020304" pitchFamily="18" charset="0"/>
                <a:ea typeface="Times New Roman" panose="02020603050405020304" pitchFamily="18" charset="0"/>
                <a:cs typeface="Arial" panose="020B0604020202020204" pitchFamily="34" charset="0"/>
              </a:rPr>
              <a:t> </a:t>
            </a:r>
            <a:endParaRPr lang="en-GB">
              <a:effectLst/>
              <a:latin typeface="Calibri" panose="020F0502020204030204" pitchFamily="34" charset="0"/>
              <a:ea typeface="Times New Roman" panose="02020603050405020304" pitchFamily="18" charset="0"/>
              <a:cs typeface="Arial" panose="020B0604020202020204" pitchFamily="34" charset="0"/>
            </a:endParaRPr>
          </a:p>
        </p:txBody>
      </p:sp>
      <p:sp>
        <p:nvSpPr>
          <p:cNvPr id="2" name="Title 1">
            <a:extLst>
              <a:ext uri="{FF2B5EF4-FFF2-40B4-BE49-F238E27FC236}">
                <a16:creationId xmlns="" xmlns:a16="http://schemas.microsoft.com/office/drawing/2014/main" id="{A1771A3E-B671-8641-8A8D-8537A1A3AF2E}"/>
              </a:ext>
            </a:extLst>
          </p:cNvPr>
          <p:cNvSpPr>
            <a:spLocks noGrp="1"/>
          </p:cNvSpPr>
          <p:nvPr>
            <p:ph type="title"/>
          </p:nvPr>
        </p:nvSpPr>
        <p:spPr/>
        <p:txBody>
          <a:bodyPr/>
          <a:lstStyle/>
          <a:p>
            <a:r>
              <a:rPr lang="en-GB" b="1"/>
              <a:t>INTRODUCTION</a:t>
            </a:r>
            <a:endParaRPr lang="en-US" b="1"/>
          </a:p>
        </p:txBody>
      </p:sp>
    </p:spTree>
    <p:extLst>
      <p:ext uri="{BB962C8B-B14F-4D97-AF65-F5344CB8AC3E}">
        <p14:creationId xmlns="" xmlns:p14="http://schemas.microsoft.com/office/powerpoint/2010/main" val="283878416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 xmlns:a16="http://schemas.microsoft.com/office/drawing/2014/main" id="{1034CECA-36F8-9544-8653-E8C0DB7B808B}"/>
              </a:ext>
            </a:extLst>
          </p:cNvPr>
          <p:cNvSpPr>
            <a:spLocks noGrp="1"/>
          </p:cNvSpPr>
          <p:nvPr>
            <p:ph idx="1"/>
          </p:nvPr>
        </p:nvSpPr>
        <p:spPr>
          <a:xfrm>
            <a:off x="838200" y="1511905"/>
            <a:ext cx="10515600" cy="4665058"/>
          </a:xfrm>
        </p:spPr>
        <p:txBody>
          <a:bodyPr>
            <a:normAutofit fontScale="85000" lnSpcReduction="20000"/>
          </a:bodyPr>
          <a:lstStyle/>
          <a:p>
            <a:r>
              <a:rPr lang="en-US" sz="3000" dirty="0">
                <a:effectLst/>
                <a:latin typeface="Times New Roman" panose="02020603050405020304" pitchFamily="18" charset="0"/>
                <a:ea typeface="Times New Roman" panose="02020603050405020304" pitchFamily="18" charset="0"/>
                <a:cs typeface="Arial" panose="020B0604020202020204" pitchFamily="34" charset="0"/>
              </a:rPr>
              <a:t>The purpose of Event Management System is to automate the </a:t>
            </a:r>
            <a:r>
              <a:rPr lang="en-US" sz="3000" dirty="0" err="1">
                <a:effectLst/>
                <a:latin typeface="Times New Roman" panose="02020603050405020304" pitchFamily="18" charset="0"/>
                <a:ea typeface="Times New Roman" panose="02020603050405020304" pitchFamily="18" charset="0"/>
                <a:cs typeface="Arial" panose="020B0604020202020204" pitchFamily="34" charset="0"/>
              </a:rPr>
              <a:t>wxisting</a:t>
            </a:r>
            <a:r>
              <a:rPr lang="en-US" sz="3000" dirty="0">
                <a:effectLst/>
                <a:latin typeface="Times New Roman" panose="02020603050405020304" pitchFamily="18" charset="0"/>
                <a:ea typeface="Times New Roman" panose="02020603050405020304" pitchFamily="18" charset="0"/>
                <a:cs typeface="Arial" panose="020B0604020202020204" pitchFamily="34" charset="0"/>
              </a:rPr>
              <a:t> manual system by the help of computerized </a:t>
            </a:r>
            <a:r>
              <a:rPr lang="en-US" sz="3000" dirty="0" err="1">
                <a:effectLst/>
                <a:latin typeface="Times New Roman" panose="02020603050405020304" pitchFamily="18" charset="0"/>
                <a:ea typeface="Times New Roman" panose="02020603050405020304" pitchFamily="18" charset="0"/>
                <a:cs typeface="Arial" panose="020B0604020202020204" pitchFamily="34" charset="0"/>
              </a:rPr>
              <a:t>eqipment</a:t>
            </a:r>
            <a:r>
              <a:rPr lang="en-US" sz="3000" dirty="0">
                <a:effectLst/>
                <a:latin typeface="Times New Roman" panose="02020603050405020304" pitchFamily="18" charset="0"/>
                <a:ea typeface="Times New Roman" panose="02020603050405020304" pitchFamily="18" charset="0"/>
                <a:cs typeface="Arial" panose="020B0604020202020204" pitchFamily="34" charset="0"/>
              </a:rPr>
              <a:t> and full-</a:t>
            </a:r>
            <a:r>
              <a:rPr lang="en-US" sz="3000" dirty="0" err="1">
                <a:effectLst/>
                <a:latin typeface="Times New Roman" panose="02020603050405020304" pitchFamily="18" charset="0"/>
                <a:ea typeface="Times New Roman" panose="02020603050405020304" pitchFamily="18" charset="0"/>
                <a:cs typeface="Arial" panose="020B0604020202020204" pitchFamily="34" charset="0"/>
              </a:rPr>
              <a:t>fledget</a:t>
            </a:r>
            <a:r>
              <a:rPr lang="en-US" sz="3000" dirty="0">
                <a:effectLst/>
                <a:latin typeface="Times New Roman" panose="02020603050405020304" pitchFamily="18" charset="0"/>
                <a:ea typeface="Times New Roman" panose="02020603050405020304" pitchFamily="18" charset="0"/>
                <a:cs typeface="Arial" panose="020B0604020202020204" pitchFamily="34" charset="0"/>
              </a:rPr>
              <a:t> computer software, fulfilling their requirement, so that their valuable </a:t>
            </a:r>
            <a:r>
              <a:rPr lang="en-US" sz="3000" dirty="0" smtClean="0">
                <a:effectLst/>
                <a:latin typeface="Times New Roman" panose="02020603050405020304" pitchFamily="18" charset="0"/>
                <a:ea typeface="Times New Roman" panose="02020603050405020304" pitchFamily="18" charset="0"/>
                <a:cs typeface="Arial" panose="020B0604020202020204" pitchFamily="34" charset="0"/>
              </a:rPr>
              <a:t>data information </a:t>
            </a:r>
            <a:r>
              <a:rPr lang="en-US" sz="3000" dirty="0">
                <a:effectLst/>
                <a:latin typeface="Times New Roman" panose="02020603050405020304" pitchFamily="18" charset="0"/>
                <a:ea typeface="Times New Roman" panose="02020603050405020304" pitchFamily="18" charset="0"/>
                <a:cs typeface="Arial" panose="020B0604020202020204" pitchFamily="34" charset="0"/>
              </a:rPr>
              <a:t>can be stored for a longer period with easy accessing and manipulation of the same. The required software and hardware are easily available and easy to work with.</a:t>
            </a:r>
            <a:endParaRPr lang="en-GB" sz="3000" dirty="0">
              <a:effectLst/>
              <a:latin typeface="Calibri" panose="020F0502020204030204" pitchFamily="34" charset="0"/>
              <a:ea typeface="Times New Roman" panose="02020603050405020304" pitchFamily="18" charset="0"/>
              <a:cs typeface="Arial" panose="020B0604020202020204" pitchFamily="34" charset="0"/>
            </a:endParaRPr>
          </a:p>
          <a:p>
            <a:r>
              <a:rPr lang="en-US" sz="3000" dirty="0">
                <a:effectLst/>
                <a:latin typeface="Times New Roman" panose="02020603050405020304" pitchFamily="18" charset="0"/>
                <a:ea typeface="Times New Roman" panose="02020603050405020304" pitchFamily="18" charset="0"/>
                <a:cs typeface="Arial" panose="020B0604020202020204" pitchFamily="34" charset="0"/>
              </a:rPr>
              <a:t>Event Management System, as described above, can lead to error free, secure, reliable and fast management system. It can assist the user to concentrate on their other activities rather to concentrate on the record keeping. Thus it will help organization in better utilization of resources. The organization can maintain computerized records without redundant entries. That means that one need not be distracted by information that is not </a:t>
            </a:r>
            <a:r>
              <a:rPr lang="en-US" sz="3000" dirty="0" err="1">
                <a:effectLst/>
                <a:latin typeface="Times New Roman" panose="02020603050405020304" pitchFamily="18" charset="0"/>
                <a:ea typeface="Times New Roman" panose="02020603050405020304" pitchFamily="18" charset="0"/>
                <a:cs typeface="Arial" panose="020B0604020202020204" pitchFamily="34" charset="0"/>
              </a:rPr>
              <a:t>relevant,while</a:t>
            </a:r>
            <a:r>
              <a:rPr lang="en-US" sz="3000" dirty="0">
                <a:effectLst/>
                <a:latin typeface="Times New Roman" panose="02020603050405020304" pitchFamily="18" charset="0"/>
                <a:ea typeface="Times New Roman" panose="02020603050405020304" pitchFamily="18" charset="0"/>
                <a:cs typeface="Arial" panose="020B0604020202020204" pitchFamily="34" charset="0"/>
              </a:rPr>
              <a:t> being able to reach the information.</a:t>
            </a:r>
            <a:endParaRPr lang="en-GB" sz="3000" dirty="0">
              <a:effectLst/>
              <a:latin typeface="Calibri" panose="020F0502020204030204" pitchFamily="34" charset="0"/>
              <a:ea typeface="Times New Roman" panose="02020603050405020304" pitchFamily="18" charset="0"/>
              <a:cs typeface="Arial" panose="020B0604020202020204" pitchFamily="34" charset="0"/>
            </a:endParaRPr>
          </a:p>
          <a:p>
            <a:pPr marL="0" indent="0">
              <a:buNone/>
            </a:pPr>
            <a:endParaRPr lang="en-US" dirty="0"/>
          </a:p>
        </p:txBody>
      </p:sp>
      <p:sp>
        <p:nvSpPr>
          <p:cNvPr id="2" name="Title 1">
            <a:extLst>
              <a:ext uri="{FF2B5EF4-FFF2-40B4-BE49-F238E27FC236}">
                <a16:creationId xmlns="" xmlns:a16="http://schemas.microsoft.com/office/drawing/2014/main" id="{AE8EE115-1B44-D547-A4F9-034B2D2E04FD}"/>
              </a:ext>
            </a:extLst>
          </p:cNvPr>
          <p:cNvSpPr>
            <a:spLocks noGrp="1"/>
          </p:cNvSpPr>
          <p:nvPr>
            <p:ph type="title"/>
          </p:nvPr>
        </p:nvSpPr>
        <p:spPr/>
        <p:txBody>
          <a:bodyPr/>
          <a:lstStyle/>
          <a:p>
            <a:r>
              <a:rPr lang="en-GB" b="1"/>
              <a:t>PURPOSE</a:t>
            </a:r>
            <a:endParaRPr lang="en-US" b="1"/>
          </a:p>
        </p:txBody>
      </p:sp>
    </p:spTree>
    <p:extLst>
      <p:ext uri="{BB962C8B-B14F-4D97-AF65-F5344CB8AC3E}">
        <p14:creationId xmlns="" xmlns:p14="http://schemas.microsoft.com/office/powerpoint/2010/main" val="166990009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 xmlns:a16="http://schemas.microsoft.com/office/drawing/2014/main" id="{A64101DE-AE80-124A-99FF-300B974238C1}"/>
              </a:ext>
            </a:extLst>
          </p:cNvPr>
          <p:cNvSpPr>
            <a:spLocks noGrp="1"/>
          </p:cNvSpPr>
          <p:nvPr>
            <p:ph idx="1"/>
          </p:nvPr>
        </p:nvSpPr>
        <p:spPr>
          <a:xfrm>
            <a:off x="838200" y="1087815"/>
            <a:ext cx="10515600" cy="4351338"/>
          </a:xfrm>
        </p:spPr>
        <p:txBody>
          <a:bodyPr>
            <a:normAutofit fontScale="25000" lnSpcReduction="20000"/>
          </a:bodyPr>
          <a:lstStyle/>
          <a:p>
            <a:r>
              <a:rPr lang="en-US" sz="11200">
                <a:effectLst/>
                <a:latin typeface="Times New Roman" panose="02020603050405020304" pitchFamily="18" charset="0"/>
                <a:ea typeface="Times New Roman" panose="02020603050405020304" pitchFamily="18" charset="0"/>
                <a:cs typeface="Arial" panose="020B0604020202020204" pitchFamily="34" charset="0"/>
              </a:rPr>
              <a:t>Event management is the application of the management science of project management to the creation and development of festivals and events.</a:t>
            </a:r>
            <a:endParaRPr lang="en-GB" sz="11200">
              <a:effectLst/>
              <a:latin typeface="Calibri" panose="020F0502020204030204" pitchFamily="34" charset="0"/>
              <a:ea typeface="Times New Roman" panose="02020603050405020304" pitchFamily="18" charset="0"/>
              <a:cs typeface="Arial" panose="020B0604020202020204" pitchFamily="34" charset="0"/>
            </a:endParaRPr>
          </a:p>
          <a:p>
            <a:r>
              <a:rPr lang="en-US" sz="11200">
                <a:effectLst/>
                <a:latin typeface="Times New Roman" panose="02020603050405020304" pitchFamily="18" charset="0"/>
                <a:ea typeface="Times New Roman" panose="02020603050405020304" pitchFamily="18" charset="0"/>
                <a:cs typeface="Arial" panose="020B0604020202020204" pitchFamily="34" charset="0"/>
              </a:rPr>
              <a:t>Event Management involves studying the intricacies of the brand, identifying the target audience, devising the event concept, planning the logistics, coordinating the technical aspects before getting down to actually executing the modalities of the proposed event.</a:t>
            </a:r>
            <a:endParaRPr lang="en-GB" sz="11200">
              <a:effectLst/>
              <a:latin typeface="Calibri" panose="020F0502020204030204" pitchFamily="34" charset="0"/>
              <a:ea typeface="Times New Roman" panose="02020603050405020304" pitchFamily="18" charset="0"/>
              <a:cs typeface="Arial" panose="020B0604020202020204" pitchFamily="34" charset="0"/>
            </a:endParaRPr>
          </a:p>
          <a:p>
            <a:r>
              <a:rPr lang="en-US" sz="11200">
                <a:effectLst/>
                <a:latin typeface="Times New Roman" panose="02020603050405020304" pitchFamily="18" charset="0"/>
                <a:ea typeface="Times New Roman" panose="02020603050405020304" pitchFamily="18" charset="0"/>
                <a:cs typeface="Arial" panose="020B0604020202020204" pitchFamily="34" charset="0"/>
              </a:rPr>
              <a:t>The recent growth of festivals and events as an industry around the world, means that the management can no longer be ad hoc. Events and festivals, such as the Asian Games or the Dubai Shopping Festival, have a large impact on their communities and, in some cases, the whole country.</a:t>
            </a:r>
            <a:endParaRPr lang="en-GB" sz="11200">
              <a:effectLst/>
              <a:latin typeface="Calibri" panose="020F0502020204030204" pitchFamily="34" charset="0"/>
              <a:ea typeface="Times New Roman" panose="02020603050405020304" pitchFamily="18" charset="0"/>
              <a:cs typeface="Arial" panose="020B0604020202020204" pitchFamily="34" charset="0"/>
            </a:endParaRPr>
          </a:p>
          <a:p>
            <a:r>
              <a:rPr lang="en-US" sz="11200">
                <a:effectLst/>
                <a:latin typeface="Times New Roman" panose="02020603050405020304" pitchFamily="18" charset="0"/>
                <a:ea typeface="Times New Roman" panose="02020603050405020304" pitchFamily="18" charset="0"/>
                <a:cs typeface="Arial" panose="020B0604020202020204" pitchFamily="34" charset="0"/>
              </a:rPr>
              <a:t>The industry now includes events of all sizes from the Olympics down to a breakfast meeting for ten business people. Every industry, charity, society and group will hold events of some type/size in order to market themselves, raise money or celebrate.</a:t>
            </a:r>
            <a:endParaRPr lang="en-GB" sz="11200">
              <a:effectLst/>
              <a:latin typeface="Calibri" panose="020F0502020204030204" pitchFamily="34" charset="0"/>
              <a:ea typeface="Times New Roman" panose="02020603050405020304" pitchFamily="18" charset="0"/>
              <a:cs typeface="Arial" panose="020B0604020202020204" pitchFamily="34" charset="0"/>
            </a:endParaRPr>
          </a:p>
          <a:p>
            <a:endParaRPr lang="en-US"/>
          </a:p>
        </p:txBody>
      </p:sp>
      <p:sp>
        <p:nvSpPr>
          <p:cNvPr id="2" name="Title 1">
            <a:extLst>
              <a:ext uri="{FF2B5EF4-FFF2-40B4-BE49-F238E27FC236}">
                <a16:creationId xmlns="" xmlns:a16="http://schemas.microsoft.com/office/drawing/2014/main" id="{71D119AB-2E0D-374D-86C4-3160233AA7F5}"/>
              </a:ext>
            </a:extLst>
          </p:cNvPr>
          <p:cNvSpPr>
            <a:spLocks noGrp="1"/>
          </p:cNvSpPr>
          <p:nvPr>
            <p:ph type="title"/>
          </p:nvPr>
        </p:nvSpPr>
        <p:spPr>
          <a:xfrm>
            <a:off x="1019629" y="-356509"/>
            <a:ext cx="10515600" cy="1775356"/>
          </a:xfrm>
        </p:spPr>
        <p:txBody>
          <a:bodyPr>
            <a:normAutofit/>
          </a:bodyPr>
          <a:lstStyle/>
          <a:p>
            <a:r>
              <a:rPr lang="en-US" sz="3200" b="1">
                <a:effectLst/>
                <a:latin typeface="Times New Roman" panose="02020603050405020304" pitchFamily="18" charset="0"/>
                <a:ea typeface="Times New Roman" panose="02020603050405020304" pitchFamily="18" charset="0"/>
                <a:cs typeface="Arial" panose="020B0604020202020204" pitchFamily="34" charset="0"/>
              </a:rPr>
              <a:t>What is Event Management?</a:t>
            </a:r>
            <a:endParaRPr lang="en-US" sz="3200"/>
          </a:p>
        </p:txBody>
      </p:sp>
    </p:spTree>
    <p:extLst>
      <p:ext uri="{BB962C8B-B14F-4D97-AF65-F5344CB8AC3E}">
        <p14:creationId xmlns="" xmlns:p14="http://schemas.microsoft.com/office/powerpoint/2010/main" val="76307014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 xmlns:a16="http://schemas.microsoft.com/office/drawing/2014/main" id="{2224CA83-1F35-5341-B116-8A53D85E3364}"/>
              </a:ext>
            </a:extLst>
          </p:cNvPr>
          <p:cNvSpPr>
            <a:spLocks noGrp="1"/>
          </p:cNvSpPr>
          <p:nvPr>
            <p:ph idx="1"/>
          </p:nvPr>
        </p:nvSpPr>
        <p:spPr>
          <a:xfrm>
            <a:off x="743024" y="1361644"/>
            <a:ext cx="10515600" cy="4351338"/>
          </a:xfrm>
        </p:spPr>
        <p:txBody>
          <a:bodyPr>
            <a:normAutofit fontScale="92500" lnSpcReduction="20000"/>
          </a:bodyPr>
          <a:lstStyle/>
          <a:p>
            <a:pPr marL="0" indent="0">
              <a:buNone/>
            </a:pPr>
            <a:r>
              <a:rPr lang="en-GB" sz="3000" b="1">
                <a:effectLst/>
                <a:latin typeface="Times New Roman" panose="02020603050405020304" pitchFamily="18" charset="0"/>
                <a:ea typeface="Times New Roman" panose="02020603050405020304" pitchFamily="18" charset="0"/>
                <a:cs typeface="Arial" panose="020B0604020202020204" pitchFamily="34" charset="0"/>
              </a:rPr>
              <a:t>  </a:t>
            </a:r>
            <a:r>
              <a:rPr lang="en-US" sz="3000">
                <a:effectLst/>
                <a:latin typeface="Times New Roman" panose="02020603050405020304" pitchFamily="18" charset="0"/>
                <a:ea typeface="Times New Roman" panose="02020603050405020304" pitchFamily="18" charset="0"/>
                <a:cs typeface="Arial" panose="020B0604020202020204" pitchFamily="34" charset="0"/>
              </a:rPr>
              <a:t>There are mainly 6 types of event management,</a:t>
            </a:r>
            <a:endParaRPr lang="en-GB" sz="3000">
              <a:effectLst/>
              <a:latin typeface="Times New Roman" panose="02020603050405020304" pitchFamily="18" charset="0"/>
              <a:ea typeface="Times New Roman" panose="02020603050405020304" pitchFamily="18" charset="0"/>
              <a:cs typeface="Arial" panose="020B0604020202020204" pitchFamily="34" charset="0"/>
            </a:endParaRPr>
          </a:p>
          <a:p>
            <a:pPr marL="0" indent="0">
              <a:buNone/>
            </a:pPr>
            <a:endParaRPr lang="en-GB" sz="3000">
              <a:effectLst/>
              <a:latin typeface="Calibri" panose="020F0502020204030204" pitchFamily="34" charset="0"/>
              <a:ea typeface="Times New Roman" panose="02020603050405020304" pitchFamily="18" charset="0"/>
              <a:cs typeface="Arial" panose="020B0604020202020204" pitchFamily="34" charset="0"/>
            </a:endParaRPr>
          </a:p>
          <a:p>
            <a:pPr marL="342900" lvl="0" indent="-342900">
              <a:buFont typeface="+mj-lt"/>
              <a:buAutoNum type="arabicPeriod"/>
            </a:pPr>
            <a:r>
              <a:rPr lang="en-US">
                <a:effectLst/>
                <a:latin typeface="Times New Roman" panose="02020603050405020304" pitchFamily="18" charset="0"/>
                <a:ea typeface="Times New Roman" panose="02020603050405020304" pitchFamily="18" charset="0"/>
                <a:cs typeface="Arial" panose="020B0604020202020204" pitchFamily="34" charset="0"/>
              </a:rPr>
              <a:t>wedding plarners</a:t>
            </a:r>
            <a:endParaRPr lang="en-GB">
              <a:effectLst/>
              <a:latin typeface="Calibri" panose="020F0502020204030204" pitchFamily="34" charset="0"/>
              <a:ea typeface="Times New Roman" panose="02020603050405020304" pitchFamily="18" charset="0"/>
              <a:cs typeface="Arial" panose="020B0604020202020204" pitchFamily="34" charset="0"/>
            </a:endParaRPr>
          </a:p>
          <a:p>
            <a:pPr marL="342900" lvl="0" indent="-342900">
              <a:buFont typeface="+mj-lt"/>
              <a:buAutoNum type="arabicPeriod"/>
            </a:pPr>
            <a:r>
              <a:rPr lang="en-US">
                <a:effectLst/>
                <a:latin typeface="Times New Roman" panose="02020603050405020304" pitchFamily="18" charset="0"/>
                <a:ea typeface="Times New Roman" panose="02020603050405020304" pitchFamily="18" charset="0"/>
                <a:cs typeface="Arial" panose="020B0604020202020204" pitchFamily="34" charset="0"/>
              </a:rPr>
              <a:t>personal event organisers</a:t>
            </a:r>
            <a:endParaRPr lang="en-GB">
              <a:effectLst/>
              <a:latin typeface="Calibri" panose="020F0502020204030204" pitchFamily="34" charset="0"/>
              <a:ea typeface="Times New Roman" panose="02020603050405020304" pitchFamily="18" charset="0"/>
              <a:cs typeface="Arial" panose="020B0604020202020204" pitchFamily="34" charset="0"/>
            </a:endParaRPr>
          </a:p>
          <a:p>
            <a:pPr marL="342900" lvl="0" indent="-342900">
              <a:buFont typeface="+mj-lt"/>
              <a:buAutoNum type="arabicPeriod"/>
            </a:pPr>
            <a:r>
              <a:rPr lang="en-US">
                <a:effectLst/>
                <a:latin typeface="Times New Roman" panose="02020603050405020304" pitchFamily="18" charset="0"/>
                <a:ea typeface="Times New Roman" panose="02020603050405020304" pitchFamily="18" charset="0"/>
                <a:cs typeface="Arial" panose="020B0604020202020204" pitchFamily="34" charset="0"/>
              </a:rPr>
              <a:t>birthday party planners</a:t>
            </a:r>
            <a:endParaRPr lang="en-GB">
              <a:latin typeface="Calibri" panose="020F0502020204030204" pitchFamily="34" charset="0"/>
              <a:ea typeface="Times New Roman" panose="02020603050405020304" pitchFamily="18" charset="0"/>
              <a:cs typeface="Arial" panose="020B0604020202020204" pitchFamily="34" charset="0"/>
            </a:endParaRPr>
          </a:p>
          <a:p>
            <a:pPr marL="342900" lvl="0" indent="-342900">
              <a:buFont typeface="+mj-lt"/>
              <a:buAutoNum type="arabicPeriod"/>
            </a:pPr>
            <a:r>
              <a:rPr lang="en-US">
                <a:effectLst/>
                <a:latin typeface="Times New Roman" panose="02020603050405020304" pitchFamily="18" charset="0"/>
                <a:ea typeface="Times New Roman" panose="02020603050405020304" pitchFamily="18" charset="0"/>
                <a:cs typeface="Arial" panose="020B0604020202020204" pitchFamily="34" charset="0"/>
              </a:rPr>
              <a:t>live music and orchestra</a:t>
            </a:r>
            <a:endParaRPr lang="en-GB">
              <a:latin typeface="Calibri" panose="020F0502020204030204" pitchFamily="34" charset="0"/>
              <a:ea typeface="Times New Roman" panose="02020603050405020304" pitchFamily="18" charset="0"/>
              <a:cs typeface="Arial" panose="020B0604020202020204" pitchFamily="34" charset="0"/>
            </a:endParaRPr>
          </a:p>
          <a:p>
            <a:pPr marL="342900" lvl="0" indent="-342900">
              <a:buFont typeface="+mj-lt"/>
              <a:buAutoNum type="arabicPeriod"/>
            </a:pPr>
            <a:r>
              <a:rPr lang="en-US">
                <a:effectLst/>
                <a:latin typeface="Times New Roman" panose="02020603050405020304" pitchFamily="18" charset="0"/>
                <a:ea typeface="Times New Roman" panose="02020603050405020304" pitchFamily="18" charset="0"/>
                <a:cs typeface="Arial" panose="020B0604020202020204" pitchFamily="34" charset="0"/>
              </a:rPr>
              <a:t>entertainment shows and stalls</a:t>
            </a:r>
            <a:endParaRPr lang="en-GB">
              <a:latin typeface="Calibri" panose="020F0502020204030204" pitchFamily="34" charset="0"/>
              <a:ea typeface="Times New Roman" panose="02020603050405020304" pitchFamily="18" charset="0"/>
              <a:cs typeface="Arial" panose="020B0604020202020204" pitchFamily="34" charset="0"/>
            </a:endParaRPr>
          </a:p>
          <a:p>
            <a:pPr marL="342900" lvl="0" indent="-342900">
              <a:buFont typeface="+mj-lt"/>
              <a:buAutoNum type="arabicPeriod"/>
            </a:pPr>
            <a:r>
              <a:rPr lang="en-US">
                <a:effectLst/>
                <a:latin typeface="Times New Roman" panose="02020603050405020304" pitchFamily="18" charset="0"/>
                <a:ea typeface="Times New Roman" panose="02020603050405020304" pitchFamily="18" charset="0"/>
                <a:cs typeface="Arial" panose="020B0604020202020204" pitchFamily="34" charset="0"/>
              </a:rPr>
              <a:t>corporate/commercial event organisers</a:t>
            </a:r>
            <a:endParaRPr lang="en-GB">
              <a:effectLst/>
              <a:latin typeface="Calibri" panose="020F0502020204030204" pitchFamily="34" charset="0"/>
              <a:ea typeface="Times New Roman" panose="02020603050405020304" pitchFamily="18" charset="0"/>
              <a:cs typeface="Arial" panose="020B0604020202020204" pitchFamily="34" charset="0"/>
            </a:endParaRPr>
          </a:p>
          <a:p>
            <a:pPr marL="0" indent="0">
              <a:buNone/>
            </a:pPr>
            <a:endParaRPr lang="en-GB" b="1">
              <a:latin typeface="Times New Roman" panose="02020603050405020304" pitchFamily="18" charset="0"/>
              <a:cs typeface="Arial" panose="020B0604020202020204" pitchFamily="34" charset="0"/>
            </a:endParaRPr>
          </a:p>
          <a:p>
            <a:endParaRPr lang="en-GB" b="1">
              <a:latin typeface="Times New Roman" panose="02020603050405020304" pitchFamily="18" charset="0"/>
              <a:cs typeface="Arial" panose="020B0604020202020204" pitchFamily="34" charset="0"/>
            </a:endParaRPr>
          </a:p>
          <a:p>
            <a:pPr marL="0" indent="0">
              <a:buNone/>
            </a:pPr>
            <a:r>
              <a:rPr lang="en-GB" b="1">
                <a:latin typeface="Times New Roman" panose="02020603050405020304" pitchFamily="18" charset="0"/>
                <a:cs typeface="Arial" panose="020B0604020202020204" pitchFamily="34" charset="0"/>
              </a:rPr>
              <a:t>   </a:t>
            </a:r>
          </a:p>
          <a:p>
            <a:endParaRPr lang="en-GB" b="1">
              <a:latin typeface="Times New Roman" panose="02020603050405020304" pitchFamily="18" charset="0"/>
              <a:cs typeface="Arial" panose="020B0604020202020204" pitchFamily="34" charset="0"/>
            </a:endParaRPr>
          </a:p>
          <a:p>
            <a:endParaRPr lang="en-GB" b="1">
              <a:latin typeface="Times New Roman" panose="02020603050405020304" pitchFamily="18" charset="0"/>
              <a:cs typeface="Arial" panose="020B0604020202020204" pitchFamily="34" charset="0"/>
            </a:endParaRPr>
          </a:p>
        </p:txBody>
      </p:sp>
      <p:sp>
        <p:nvSpPr>
          <p:cNvPr id="2" name="Title 1">
            <a:extLst>
              <a:ext uri="{FF2B5EF4-FFF2-40B4-BE49-F238E27FC236}">
                <a16:creationId xmlns="" xmlns:a16="http://schemas.microsoft.com/office/drawing/2014/main" id="{7503BCF6-EFD2-364E-B950-90A9B090E237}"/>
              </a:ext>
            </a:extLst>
          </p:cNvPr>
          <p:cNvSpPr>
            <a:spLocks noGrp="1"/>
          </p:cNvSpPr>
          <p:nvPr>
            <p:ph type="title"/>
          </p:nvPr>
        </p:nvSpPr>
        <p:spPr/>
        <p:txBody>
          <a:bodyPr>
            <a:normAutofit/>
          </a:bodyPr>
          <a:lstStyle/>
          <a:p>
            <a:r>
              <a:rPr lang="en-US" sz="3200" b="1">
                <a:effectLst/>
                <a:latin typeface="Times New Roman" panose="02020603050405020304" pitchFamily="18" charset="0"/>
                <a:ea typeface="Times New Roman" panose="02020603050405020304" pitchFamily="18" charset="0"/>
                <a:cs typeface="Arial" panose="020B0604020202020204" pitchFamily="34" charset="0"/>
              </a:rPr>
              <a:t>Types Of Event Management</a:t>
            </a:r>
            <a:r>
              <a:rPr lang="en-GB" sz="3200">
                <a:effectLst/>
                <a:latin typeface="Calibri" panose="020F0502020204030204" pitchFamily="34" charset="0"/>
                <a:ea typeface="Times New Roman" panose="02020603050405020304" pitchFamily="18" charset="0"/>
                <a:cs typeface="Arial" panose="020B0604020202020204" pitchFamily="34" charset="0"/>
              </a:rPr>
              <a:t/>
            </a:r>
            <a:br>
              <a:rPr lang="en-GB" sz="3200">
                <a:effectLst/>
                <a:latin typeface="Calibri" panose="020F0502020204030204" pitchFamily="34" charset="0"/>
                <a:ea typeface="Times New Roman" panose="02020603050405020304" pitchFamily="18" charset="0"/>
                <a:cs typeface="Arial" panose="020B0604020202020204" pitchFamily="34" charset="0"/>
              </a:rPr>
            </a:br>
            <a:endParaRPr lang="en-US" sz="3200"/>
          </a:p>
        </p:txBody>
      </p:sp>
    </p:spTree>
    <p:extLst>
      <p:ext uri="{BB962C8B-B14F-4D97-AF65-F5344CB8AC3E}">
        <p14:creationId xmlns="" xmlns:p14="http://schemas.microsoft.com/office/powerpoint/2010/main" val="89111412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 xmlns:a16="http://schemas.microsoft.com/office/drawing/2014/main" id="{0CE6E493-DE78-F341-82C4-1D2B75F40390}"/>
              </a:ext>
            </a:extLst>
          </p:cNvPr>
          <p:cNvSpPr>
            <a:spLocks noGrp="1"/>
          </p:cNvSpPr>
          <p:nvPr>
            <p:ph idx="1"/>
          </p:nvPr>
        </p:nvSpPr>
        <p:spPr>
          <a:xfrm>
            <a:off x="838200" y="1414387"/>
            <a:ext cx="10515600" cy="4351338"/>
          </a:xfrm>
        </p:spPr>
        <p:txBody>
          <a:bodyPr>
            <a:normAutofit/>
          </a:bodyPr>
          <a:lstStyle/>
          <a:p>
            <a:r>
              <a:rPr lang="en-US" b="1">
                <a:effectLst/>
                <a:latin typeface="Times New Roman" panose="02020603050405020304" pitchFamily="18" charset="0"/>
                <a:ea typeface="Times New Roman" panose="02020603050405020304" pitchFamily="18" charset="0"/>
              </a:rPr>
              <a:t>Home Page :</a:t>
            </a:r>
            <a:endParaRPr lang="en-GB" b="1">
              <a:effectLst/>
              <a:latin typeface="Times New Roman" panose="02020603050405020304" pitchFamily="18" charset="0"/>
              <a:ea typeface="Times New Roman" panose="02020603050405020304" pitchFamily="18" charset="0"/>
            </a:endParaRPr>
          </a:p>
          <a:p>
            <a:pPr marL="0" indent="0">
              <a:buNone/>
            </a:pPr>
            <a:endParaRPr lang="en-US"/>
          </a:p>
        </p:txBody>
      </p:sp>
      <p:sp>
        <p:nvSpPr>
          <p:cNvPr id="2" name="Title 1">
            <a:extLst>
              <a:ext uri="{FF2B5EF4-FFF2-40B4-BE49-F238E27FC236}">
                <a16:creationId xmlns="" xmlns:a16="http://schemas.microsoft.com/office/drawing/2014/main" id="{AD756BF4-7594-7042-9A05-A5743C24C890}"/>
              </a:ext>
            </a:extLst>
          </p:cNvPr>
          <p:cNvSpPr>
            <a:spLocks noGrp="1"/>
          </p:cNvSpPr>
          <p:nvPr>
            <p:ph type="title"/>
          </p:nvPr>
        </p:nvSpPr>
        <p:spPr/>
        <p:txBody>
          <a:bodyPr>
            <a:normAutofit/>
          </a:bodyPr>
          <a:lstStyle/>
          <a:p>
            <a:r>
              <a:rPr lang="en-US" sz="3200" b="1">
                <a:effectLst/>
                <a:latin typeface="Times New Roman" panose="02020603050405020304" pitchFamily="18" charset="0"/>
                <a:ea typeface="Times New Roman" panose="02020603050405020304" pitchFamily="18" charset="0"/>
                <a:cs typeface="Arial" panose="020B0604020202020204" pitchFamily="34" charset="0"/>
              </a:rPr>
              <a:t>SCREENSHOT WITH PROJECT DETAIL</a:t>
            </a:r>
            <a:r>
              <a:rPr lang="en-GB" sz="3200">
                <a:effectLst/>
                <a:latin typeface="Calibri" panose="020F0502020204030204" pitchFamily="34" charset="0"/>
                <a:ea typeface="Times New Roman" panose="02020603050405020304" pitchFamily="18" charset="0"/>
                <a:cs typeface="Arial" panose="020B0604020202020204" pitchFamily="34" charset="0"/>
              </a:rPr>
              <a:t/>
            </a:r>
            <a:br>
              <a:rPr lang="en-GB" sz="3200">
                <a:effectLst/>
                <a:latin typeface="Calibri" panose="020F0502020204030204" pitchFamily="34" charset="0"/>
                <a:ea typeface="Times New Roman" panose="02020603050405020304" pitchFamily="18" charset="0"/>
                <a:cs typeface="Arial" panose="020B0604020202020204" pitchFamily="34" charset="0"/>
              </a:rPr>
            </a:br>
            <a:endParaRPr lang="en-US" sz="3200"/>
          </a:p>
        </p:txBody>
      </p:sp>
      <p:sp>
        <p:nvSpPr>
          <p:cNvPr id="4" name="TextBox 3">
            <a:extLst>
              <a:ext uri="{FF2B5EF4-FFF2-40B4-BE49-F238E27FC236}">
                <a16:creationId xmlns="" xmlns:a16="http://schemas.microsoft.com/office/drawing/2014/main" id="{EC67D649-09A1-DC4A-8930-2D94153E7566}"/>
              </a:ext>
            </a:extLst>
          </p:cNvPr>
          <p:cNvSpPr txBox="1"/>
          <p:nvPr/>
        </p:nvSpPr>
        <p:spPr>
          <a:xfrm>
            <a:off x="5181600" y="2514600"/>
            <a:ext cx="1828800" cy="1828800"/>
          </a:xfrm>
          <a:prstGeom prst="rect">
            <a:avLst/>
          </a:prstGeom>
          <a:noFill/>
        </p:spPr>
        <p:txBody>
          <a:bodyPr wrap="square" rtlCol="0">
            <a:spAutoFit/>
          </a:bodyPr>
          <a:lstStyle/>
          <a:p>
            <a:pPr algn="l"/>
            <a:endParaRPr lang="en-US"/>
          </a:p>
        </p:txBody>
      </p:sp>
      <p:pic>
        <p:nvPicPr>
          <p:cNvPr id="5" name="Picture 5">
            <a:extLst>
              <a:ext uri="{FF2B5EF4-FFF2-40B4-BE49-F238E27FC236}">
                <a16:creationId xmlns="" xmlns:a16="http://schemas.microsoft.com/office/drawing/2014/main" id="{839DFFCE-09AE-4C90-87C6-7173E1449E4C}"/>
              </a:ext>
            </a:extLst>
          </p:cNvPr>
          <p:cNvPicPr>
            <a:picLocks noChangeAspect="1"/>
          </p:cNvPicPr>
          <p:nvPr/>
        </p:nvPicPr>
        <p:blipFill>
          <a:blip r:embed="rId2"/>
          <a:stretch>
            <a:fillRect/>
          </a:stretch>
        </p:blipFill>
        <p:spPr>
          <a:xfrm>
            <a:off x="1652588" y="1907382"/>
            <a:ext cx="9279730" cy="4436267"/>
          </a:xfrm>
          <a:prstGeom prst="rect">
            <a:avLst/>
          </a:prstGeom>
        </p:spPr>
      </p:pic>
    </p:spTree>
    <p:extLst>
      <p:ext uri="{BB962C8B-B14F-4D97-AF65-F5344CB8AC3E}">
        <p14:creationId xmlns="" xmlns:p14="http://schemas.microsoft.com/office/powerpoint/2010/main" val="207949128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 descr="A screenshot of a cell phone&#10;&#10;Description generated with very high confidence">
            <a:extLst>
              <a:ext uri="{FF2B5EF4-FFF2-40B4-BE49-F238E27FC236}">
                <a16:creationId xmlns="" xmlns:a16="http://schemas.microsoft.com/office/drawing/2014/main" id="{FC652477-1634-4F91-B52B-B5A14003B041}"/>
              </a:ext>
            </a:extLst>
          </p:cNvPr>
          <p:cNvPicPr>
            <a:picLocks noGrp="1" noChangeAspect="1"/>
          </p:cNvPicPr>
          <p:nvPr>
            <p:ph idx="1"/>
          </p:nvPr>
        </p:nvPicPr>
        <p:blipFill>
          <a:blip r:embed="rId2"/>
          <a:stretch>
            <a:fillRect/>
          </a:stretch>
        </p:blipFill>
        <p:spPr>
          <a:xfrm>
            <a:off x="1269499" y="1395464"/>
            <a:ext cx="9554679" cy="5064176"/>
          </a:xfrm>
          <a:prstGeom prst="rect">
            <a:avLst/>
          </a:prstGeom>
        </p:spPr>
      </p:pic>
      <p:sp>
        <p:nvSpPr>
          <p:cNvPr id="2" name="Title 1">
            <a:extLst>
              <a:ext uri="{FF2B5EF4-FFF2-40B4-BE49-F238E27FC236}">
                <a16:creationId xmlns="" xmlns:a16="http://schemas.microsoft.com/office/drawing/2014/main" id="{DC7C93C2-58F8-4DA9-A2B8-67FD3D1A4F47}"/>
              </a:ext>
            </a:extLst>
          </p:cNvPr>
          <p:cNvSpPr>
            <a:spLocks noGrp="1"/>
          </p:cNvSpPr>
          <p:nvPr>
            <p:ph type="title"/>
          </p:nvPr>
        </p:nvSpPr>
        <p:spPr/>
        <p:txBody>
          <a:bodyPr>
            <a:normAutofit/>
          </a:bodyPr>
          <a:lstStyle/>
          <a:p>
            <a:pPr marL="457200" indent="-457200">
              <a:buFont typeface="Arial"/>
              <a:buChar char="•"/>
            </a:pPr>
            <a:r>
              <a:rPr lang="en-US" sz="2800" b="1" dirty="0" smtClean="0">
                <a:ea typeface="+mj-lt"/>
                <a:cs typeface="+mj-lt"/>
              </a:rPr>
              <a:t>Sign Up </a:t>
            </a:r>
            <a:r>
              <a:rPr lang="en-US" sz="2800" b="1" dirty="0">
                <a:ea typeface="+mj-lt"/>
                <a:cs typeface="+mj-lt"/>
              </a:rPr>
              <a:t>Page :</a:t>
            </a:r>
            <a:endParaRPr lang="en-US" sz="2800" b="1" dirty="0">
              <a:cs typeface="Calibri Light"/>
            </a:endParaRPr>
          </a:p>
          <a:p>
            <a:pPr marL="457200" indent="-457200">
              <a:buFont typeface="Arial"/>
              <a:buChar char="•"/>
            </a:pPr>
            <a:endParaRPr lang="en-US" sz="2800" dirty="0">
              <a:cs typeface="Calibri Light"/>
            </a:endParaRPr>
          </a:p>
        </p:txBody>
      </p:sp>
    </p:spTree>
    <p:extLst>
      <p:ext uri="{BB962C8B-B14F-4D97-AF65-F5344CB8AC3E}">
        <p14:creationId xmlns="" xmlns:p14="http://schemas.microsoft.com/office/powerpoint/2010/main" val="303168037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 descr="A screenshot of a cell phone&#10;&#10;Description generated with very high confidence">
            <a:extLst>
              <a:ext uri="{FF2B5EF4-FFF2-40B4-BE49-F238E27FC236}">
                <a16:creationId xmlns="" xmlns:a16="http://schemas.microsoft.com/office/drawing/2014/main" id="{81E434A2-1463-4323-943E-DBC0450A4443}"/>
              </a:ext>
            </a:extLst>
          </p:cNvPr>
          <p:cNvPicPr>
            <a:picLocks noGrp="1" noChangeAspect="1"/>
          </p:cNvPicPr>
          <p:nvPr>
            <p:ph idx="1"/>
          </p:nvPr>
        </p:nvPicPr>
        <p:blipFill>
          <a:blip r:embed="rId2"/>
          <a:stretch>
            <a:fillRect/>
          </a:stretch>
        </p:blipFill>
        <p:spPr>
          <a:xfrm>
            <a:off x="1158886" y="1395465"/>
            <a:ext cx="9726744" cy="4781498"/>
          </a:xfrm>
          <a:prstGeom prst="rect">
            <a:avLst/>
          </a:prstGeom>
        </p:spPr>
      </p:pic>
      <p:sp>
        <p:nvSpPr>
          <p:cNvPr id="2" name="Title 1">
            <a:extLst>
              <a:ext uri="{FF2B5EF4-FFF2-40B4-BE49-F238E27FC236}">
                <a16:creationId xmlns="" xmlns:a16="http://schemas.microsoft.com/office/drawing/2014/main" id="{5F545D6A-F442-4070-BD2B-A80D8BD2554A}"/>
              </a:ext>
            </a:extLst>
          </p:cNvPr>
          <p:cNvSpPr>
            <a:spLocks noGrp="1"/>
          </p:cNvSpPr>
          <p:nvPr>
            <p:ph type="title"/>
          </p:nvPr>
        </p:nvSpPr>
        <p:spPr/>
        <p:txBody>
          <a:bodyPr>
            <a:normAutofit/>
          </a:bodyPr>
          <a:lstStyle/>
          <a:p>
            <a:pPr marL="457200" indent="-457200">
              <a:buFont typeface="Arial"/>
              <a:buChar char="•"/>
            </a:pPr>
            <a:r>
              <a:rPr lang="en-US" sz="2800" b="1">
                <a:ea typeface="+mj-lt"/>
                <a:cs typeface="+mj-lt"/>
              </a:rPr>
              <a:t>Login Page :</a:t>
            </a:r>
          </a:p>
        </p:txBody>
      </p:sp>
    </p:spTree>
    <p:extLst>
      <p:ext uri="{BB962C8B-B14F-4D97-AF65-F5344CB8AC3E}">
        <p14:creationId xmlns="" xmlns:p14="http://schemas.microsoft.com/office/powerpoint/2010/main" val="271194393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
            <a:extLst>
              <a:ext uri="{FF2B5EF4-FFF2-40B4-BE49-F238E27FC236}">
                <a16:creationId xmlns="" xmlns:a16="http://schemas.microsoft.com/office/drawing/2014/main" id="{9EAC1F01-EC0D-4FBF-848B-E64C42A2F6D4}"/>
              </a:ext>
            </a:extLst>
          </p:cNvPr>
          <p:cNvPicPr>
            <a:picLocks noGrp="1" noChangeAspect="1"/>
          </p:cNvPicPr>
          <p:nvPr>
            <p:ph idx="1"/>
          </p:nvPr>
        </p:nvPicPr>
        <p:blipFill>
          <a:blip r:embed="rId2"/>
          <a:stretch>
            <a:fillRect/>
          </a:stretch>
        </p:blipFill>
        <p:spPr>
          <a:xfrm>
            <a:off x="1367822" y="1469206"/>
            <a:ext cx="9530098" cy="4953563"/>
          </a:xfrm>
          <a:prstGeom prst="rect">
            <a:avLst/>
          </a:prstGeom>
        </p:spPr>
      </p:pic>
      <p:sp>
        <p:nvSpPr>
          <p:cNvPr id="2" name="Title 1">
            <a:extLst>
              <a:ext uri="{FF2B5EF4-FFF2-40B4-BE49-F238E27FC236}">
                <a16:creationId xmlns="" xmlns:a16="http://schemas.microsoft.com/office/drawing/2014/main" id="{B849525B-B304-4DB9-A4FE-8FA1B00492DE}"/>
              </a:ext>
            </a:extLst>
          </p:cNvPr>
          <p:cNvSpPr>
            <a:spLocks noGrp="1"/>
          </p:cNvSpPr>
          <p:nvPr>
            <p:ph type="title"/>
          </p:nvPr>
        </p:nvSpPr>
        <p:spPr/>
        <p:txBody>
          <a:bodyPr>
            <a:normAutofit/>
          </a:bodyPr>
          <a:lstStyle/>
          <a:p>
            <a:pPr marL="457200" indent="-457200">
              <a:buFont typeface="Arial"/>
              <a:buChar char="•"/>
            </a:pPr>
            <a:r>
              <a:rPr lang="en-US" sz="2800" b="1">
                <a:ea typeface="+mj-lt"/>
                <a:cs typeface="+mj-lt"/>
              </a:rPr>
              <a:t>Admin Page :</a:t>
            </a:r>
            <a:endParaRPr lang="en-US" sz="2800" b="1">
              <a:cs typeface="Calibri Light" panose="020F0302020204030204"/>
            </a:endParaRPr>
          </a:p>
        </p:txBody>
      </p:sp>
    </p:spTree>
    <p:extLst>
      <p:ext uri="{BB962C8B-B14F-4D97-AF65-F5344CB8AC3E}">
        <p14:creationId xmlns="" xmlns:p14="http://schemas.microsoft.com/office/powerpoint/2010/main" val="2865840418"/>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_rels/theme2.xml.rels><?xml version="1.0" encoding="UTF-8" standalone="yes"?>
<Relationships xmlns="http://schemas.openxmlformats.org/package/2006/relationships"><Relationship Id="rId1" Type="http://schemas.openxmlformats.org/officeDocument/2006/relationships/image" Target="../media/image2.jpeg"/></Relationships>
</file>

<file path=ppt/theme/theme1.xml><?xml version="1.0" encoding="utf-8"?>
<a:theme xmlns:a="http://schemas.openxmlformats.org/drawingml/2006/main" name="Equity">
  <a:themeElements>
    <a:clrScheme name="Equity">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Equity">
      <a:majorFont>
        <a:latin typeface="Franklin Gothic Book"/>
        <a:ea typeface=""/>
        <a:cs typeface=""/>
        <a:font script="Grek" typeface="Calibri"/>
        <a:font script="Cyrl" typeface="Calibri"/>
        <a:font script="Jpan" typeface="HGｺﾞｼｯｸM"/>
        <a:font script="Hang" typeface="바탕"/>
        <a:font script="Hans" typeface="幼圆"/>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Perpetua"/>
        <a:ea typeface=""/>
        <a:cs typeface=""/>
        <a:font script="Grek" typeface="Cambria"/>
        <a:font script="Cyrl" typeface="Cambria"/>
        <a:font script="Jpan" typeface="HG創英ﾌﾟﾚｾﾞﾝｽEB"/>
        <a:font script="Hang" typeface="맑은 고딕"/>
        <a:font script="Hans" typeface="宋体"/>
        <a:font script="Hant" typeface="新細明體"/>
        <a:font script="Arab" typeface="Times New Roman"/>
        <a:font script="Hebr" typeface="Aharoni"/>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Equity">
      <a:fillStyleLst>
        <a:solidFill>
          <a:schemeClr val="phClr"/>
        </a:solidFill>
        <a:blipFill>
          <a:blip xmlns:r="http://schemas.openxmlformats.org/officeDocument/2006/relationships" r:embed="rId1">
            <a:duotone>
              <a:schemeClr val="phClr">
                <a:tint val="30000"/>
                <a:satMod val="300000"/>
              </a:schemeClr>
              <a:schemeClr val="phClr">
                <a:tint val="40000"/>
                <a:satMod val="200000"/>
              </a:schemeClr>
            </a:duotone>
          </a:blip>
          <a:tile tx="0" ty="0" sx="70000" sy="70000" flip="none" algn="ctr"/>
        </a:blipFill>
        <a:blipFill>
          <a:blip xmlns:r="http://schemas.openxmlformats.org/officeDocument/2006/relationships" r:embed="rId1">
            <a:duotone>
              <a:schemeClr val="phClr">
                <a:shade val="22000"/>
                <a:satMod val="160000"/>
              </a:schemeClr>
              <a:schemeClr val="phClr">
                <a:shade val="45000"/>
                <a:satMod val="100000"/>
              </a:schemeClr>
            </a:duotone>
          </a:blip>
          <a:tile tx="0" ty="0" sx="65000" sy="65000" flip="none" algn="ctr"/>
        </a:blipFill>
      </a:fillStyleLst>
      <a:lnStyleLst>
        <a:ln w="9525" cap="flat" cmpd="sng" algn="ctr">
          <a:solidFill>
            <a:schemeClr val="phClr">
              <a:shade val="60000"/>
              <a:satMod val="110000"/>
            </a:schemeClr>
          </a:solidFill>
          <a:prstDash val="solid"/>
        </a:ln>
        <a:ln w="127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algn="t" rotWithShape="0">
              <a:srgbClr val="000000">
                <a:alpha val="50000"/>
              </a:srgbClr>
            </a:outerShdw>
          </a:effectLst>
        </a:effectStyle>
        <a:effectStyle>
          <a:effectLst>
            <a:outerShdw blurRad="38100" dist="25400" dir="5400000" algn="t" rotWithShape="0">
              <a:srgbClr val="000000">
                <a:alpha val="50000"/>
              </a:srgbClr>
            </a:outerShdw>
          </a:effectLst>
        </a:effectStyle>
        <a:effectStyle>
          <a:effectLst>
            <a:outerShdw blurRad="50800" dist="50800" dir="5400000" algn="t" rotWithShape="0">
              <a:srgbClr val="000000">
                <a:alpha val="60000"/>
              </a:srgbClr>
            </a:outerShdw>
          </a:effectLst>
          <a:scene3d>
            <a:camera prst="isometricBottomUp" fov="0">
              <a:rot lat="0" lon="0" rev="0"/>
            </a:camera>
            <a:lightRig rig="soft" dir="b">
              <a:rot lat="0" lon="0" rev="9000000"/>
            </a:lightRig>
          </a:scene3d>
          <a:sp3d contourW="35000" prstMaterial="matte">
            <a:bevelT w="45000" h="38100" prst="convex"/>
            <a:contourClr>
              <a:schemeClr val="phClr">
                <a:tint val="10000"/>
                <a:satMod val="130000"/>
              </a:schemeClr>
            </a:contourClr>
          </a:sp3d>
        </a:effectStyle>
      </a:effectStyleLst>
      <a:bgFillStyleLst>
        <a:solidFill>
          <a:schemeClr val="phClr"/>
        </a:solidFill>
        <a:gradFill rotWithShape="1">
          <a:gsLst>
            <a:gs pos="0">
              <a:schemeClr val="phClr">
                <a:shade val="40000"/>
                <a:satMod val="165000"/>
              </a:schemeClr>
            </a:gs>
            <a:gs pos="50000">
              <a:schemeClr val="phClr">
                <a:shade val="80000"/>
                <a:satMod val="155000"/>
              </a:schemeClr>
            </a:gs>
            <a:gs pos="100000">
              <a:schemeClr val="phClr">
                <a:tint val="95000"/>
                <a:satMod val="200000"/>
              </a:schemeClr>
            </a:gs>
          </a:gsLst>
          <a:lin ang="16200000" scaled="1"/>
        </a:gradFill>
        <a:blipFill>
          <a:blip xmlns:r="http://schemas.openxmlformats.org/officeDocument/2006/relationships" r:embed="rId1">
            <a:duotone>
              <a:schemeClr val="phClr">
                <a:tint val="95000"/>
                <a:satMod val="200000"/>
              </a:schemeClr>
              <a:schemeClr val="phClr">
                <a:shade val="80000"/>
                <a:satMod val="100000"/>
              </a:schemeClr>
            </a:duotone>
          </a:blip>
          <a:tile tx="0" ty="0" sx="55000" sy="55000" flip="none" algn="tl"/>
        </a:blipFill>
      </a:bgFillStyleLst>
    </a:fmtScheme>
  </a:themeElements>
  <a:objectDefaults/>
  <a:extraClrSchemeLst/>
</a:theme>
</file>

<file path=ppt/theme/theme2.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95000" t="-106500" r="5000" b="2065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Equity</Template>
  <TotalTime>21</TotalTime>
  <Words>514</Words>
  <Application>Microsoft Office PowerPoint</Application>
  <PresentationFormat>Custom</PresentationFormat>
  <Paragraphs>34</Paragraphs>
  <Slides>11</Slides>
  <Notes>0</Notes>
  <HiddenSlides>0</HiddenSlides>
  <MMClips>0</MMClips>
  <ScaleCrop>false</ScaleCrop>
  <HeadingPairs>
    <vt:vector size="4" baseType="variant">
      <vt:variant>
        <vt:lpstr>Theme</vt:lpstr>
      </vt:variant>
      <vt:variant>
        <vt:i4>2</vt:i4>
      </vt:variant>
      <vt:variant>
        <vt:lpstr>Slide Titles</vt:lpstr>
      </vt:variant>
      <vt:variant>
        <vt:i4>11</vt:i4>
      </vt:variant>
    </vt:vector>
  </HeadingPairs>
  <TitlesOfParts>
    <vt:vector size="13" baseType="lpstr">
      <vt:lpstr>Equity</vt:lpstr>
      <vt:lpstr>Concourse</vt:lpstr>
      <vt:lpstr>Event Management System</vt:lpstr>
      <vt:lpstr>INTRODUCTION</vt:lpstr>
      <vt:lpstr>PURPOSE</vt:lpstr>
      <vt:lpstr>What is Event Management?</vt:lpstr>
      <vt:lpstr>Types Of Event Management </vt:lpstr>
      <vt:lpstr>SCREENSHOT WITH PROJECT DETAIL </vt:lpstr>
      <vt:lpstr>Sign Up Page : </vt:lpstr>
      <vt:lpstr>Login Page :</vt:lpstr>
      <vt:lpstr>Admin Page :</vt:lpstr>
      <vt:lpstr>Slide 10</vt:lpstr>
      <vt:lpstr>Slide 11</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Event Management System</dc:title>
  <dc:creator>saurabh salvi</dc:creator>
  <cp:lastModifiedBy>user</cp:lastModifiedBy>
  <cp:revision>5</cp:revision>
  <dcterms:created xsi:type="dcterms:W3CDTF">2019-06-28T13:47:48Z</dcterms:created>
  <dcterms:modified xsi:type="dcterms:W3CDTF">2019-06-17T14:05:08Z</dcterms:modified>
</cp:coreProperties>
</file>